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1"/>
  </p:notesMasterIdLst>
  <p:sldIdLst>
    <p:sldId id="256" r:id="rId5"/>
    <p:sldId id="301" r:id="rId6"/>
    <p:sldId id="257" r:id="rId7"/>
    <p:sldId id="260" r:id="rId8"/>
    <p:sldId id="261" r:id="rId9"/>
    <p:sldId id="262" r:id="rId10"/>
    <p:sldId id="281" r:id="rId11"/>
    <p:sldId id="270" r:id="rId12"/>
    <p:sldId id="263" r:id="rId13"/>
    <p:sldId id="264" r:id="rId14"/>
    <p:sldId id="258" r:id="rId15"/>
    <p:sldId id="265" r:id="rId16"/>
    <p:sldId id="267" r:id="rId17"/>
    <p:sldId id="268" r:id="rId18"/>
    <p:sldId id="271" r:id="rId19"/>
    <p:sldId id="272" r:id="rId20"/>
    <p:sldId id="273" r:id="rId21"/>
    <p:sldId id="309" r:id="rId22"/>
    <p:sldId id="307" r:id="rId23"/>
    <p:sldId id="275" r:id="rId24"/>
    <p:sldId id="276" r:id="rId25"/>
    <p:sldId id="277" r:id="rId26"/>
    <p:sldId id="278" r:id="rId27"/>
    <p:sldId id="279" r:id="rId28"/>
    <p:sldId id="282" r:id="rId29"/>
    <p:sldId id="283" r:id="rId30"/>
    <p:sldId id="284" r:id="rId31"/>
    <p:sldId id="308" r:id="rId32"/>
    <p:sldId id="285" r:id="rId33"/>
    <p:sldId id="286" r:id="rId34"/>
    <p:sldId id="287" r:id="rId35"/>
    <p:sldId id="288" r:id="rId36"/>
    <p:sldId id="289" r:id="rId37"/>
    <p:sldId id="290" r:id="rId38"/>
    <p:sldId id="305" r:id="rId39"/>
    <p:sldId id="31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18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39E1-9195-425A-87BC-F1E49536F3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4851E-4AC8-4839-9DC6-C0F8911867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30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1" y="347730"/>
            <a:ext cx="12214802" cy="6510270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321732" y="736599"/>
            <a:ext cx="11571817" cy="5706533"/>
          </a:xfrm>
          <a:prstGeom prst="roundRect">
            <a:avLst>
              <a:gd name="adj" fmla="val 408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69307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67814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36160"/>
      </p:ext>
    </p:extLst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9727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44025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31988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52964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28927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376574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337746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595405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1" y="347730"/>
            <a:ext cx="12214802" cy="6510270"/>
          </a:xfrm>
          <a:prstGeom prst="rect">
            <a:avLst/>
          </a:prstGeom>
        </p:spPr>
      </p:pic>
      <p:sp>
        <p:nvSpPr>
          <p:cNvPr id="10" name="圆角矩形 9"/>
          <p:cNvSpPr/>
          <p:nvPr userDrawn="1"/>
        </p:nvSpPr>
        <p:spPr>
          <a:xfrm>
            <a:off x="321732" y="736599"/>
            <a:ext cx="11571817" cy="5706533"/>
          </a:xfrm>
          <a:prstGeom prst="roundRect">
            <a:avLst>
              <a:gd name="adj" fmla="val 408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10577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71569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00863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46452"/>
      </p:ext>
    </p:extLst>
  </p:cSld>
  <p:clrMapOvr>
    <a:masterClrMapping/>
  </p:clrMapOvr>
  <p:transition spd="slow" advClick="0" advTm="300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054974"/>
      </p:ext>
    </p:extLst>
  </p:cSld>
  <p:clrMapOvr>
    <a:masterClrMapping/>
  </p:clrMapOvr>
  <p:transition spd="slow" advClick="0" advTm="300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77859"/>
      </p:ext>
    </p:extLst>
  </p:cSld>
  <p:clrMapOvr>
    <a:masterClrMapping/>
  </p:clrMapOvr>
  <p:transition spd="slow" advClick="0" advTm="3000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0166"/>
      </p:ext>
    </p:extLst>
  </p:cSld>
  <p:clrMapOvr>
    <a:masterClrMapping/>
  </p:clrMapOvr>
  <p:transition spd="slow" advClick="0" advTm="3000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81693"/>
      </p:ext>
    </p:extLst>
  </p:cSld>
  <p:clrMapOvr>
    <a:masterClrMapping/>
  </p:clrMapOvr>
  <p:transition spd="slow" advClick="0" advTm="300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55002"/>
      </p:ext>
    </p:extLst>
  </p:cSld>
  <p:clrMapOvr>
    <a:masterClrMapping/>
  </p:clrMapOvr>
  <p:transition spd="slow" advClick="0" advTm="3000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71199"/>
      </p:ext>
    </p:extLst>
  </p:cSld>
  <p:clrMapOvr>
    <a:masterClrMapping/>
  </p:clrMapOvr>
  <p:transition spd="slow" advClick="0" advTm="3000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19180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056141"/>
      </p:ext>
    </p:extLst>
  </p:cSld>
  <p:clrMapOvr>
    <a:masterClrMapping/>
  </p:clrMapOvr>
  <p:transition spd="slow" advClick="0" advTm="3000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147116"/>
      </p:ext>
    </p:extLst>
  </p:cSld>
  <p:clrMapOvr>
    <a:masterClrMapping/>
  </p:clrMapOvr>
  <p:transition spd="slow" advClick="0" advTm="3000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72812"/>
      </p:ext>
    </p:extLst>
  </p:cSld>
  <p:clrMapOvr>
    <a:masterClrMapping/>
  </p:clrMapOvr>
  <p:transition spd="slow" advClick="0" advTm="3000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87982"/>
      </p:ext>
    </p:extLst>
  </p:cSld>
  <p:clrMapOvr>
    <a:masterClrMapping/>
  </p:clrMapOvr>
  <p:transition spd="slow" advClick="0" advTm="3000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96880"/>
      </p:ext>
    </p:extLst>
  </p:cSld>
  <p:clrMapOvr>
    <a:masterClrMapping/>
  </p:clrMapOvr>
  <p:transition spd="slow" advClick="0" advTm="3000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21642"/>
      </p:ext>
    </p:extLst>
  </p:cSld>
  <p:clrMapOvr>
    <a:masterClrMapping/>
  </p:clrMapOvr>
  <p:transition spd="slow" advClick="0" advTm="3000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08361"/>
      </p:ext>
    </p:extLst>
  </p:cSld>
  <p:clrMapOvr>
    <a:masterClrMapping/>
  </p:clrMapOvr>
  <p:transition spd="slow" advClick="0" advTm="3000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55805"/>
      </p:ext>
    </p:extLst>
  </p:cSld>
  <p:clrMapOvr>
    <a:masterClrMapping/>
  </p:clrMapOvr>
  <p:transition spd="slow" advClick="0" advTm="3000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52218"/>
      </p:ext>
    </p:extLst>
  </p:cSld>
  <p:clrMapOvr>
    <a:masterClrMapping/>
  </p:clrMapOvr>
  <p:transition spd="slow" advClick="0" advTm="3000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18107"/>
      </p:ext>
    </p:extLst>
  </p:cSld>
  <p:clrMapOvr>
    <a:masterClrMapping/>
  </p:clrMapOvr>
  <p:transition spd="slow" advClick="0" advTm="3000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94656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06185"/>
      </p:ext>
    </p:extLst>
  </p:cSld>
  <p:clrMapOvr>
    <a:masterClrMapping/>
  </p:clrMapOvr>
  <p:transition spd="slow" advClick="0" advTm="3000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9171"/>
      </p:ext>
    </p:extLst>
  </p:cSld>
  <p:clrMapOvr>
    <a:masterClrMapping/>
  </p:clrMapOvr>
  <p:transition spd="slow" advClick="0" advTm="3000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06099"/>
      </p:ext>
    </p:extLst>
  </p:cSld>
  <p:clrMapOvr>
    <a:masterClrMapping/>
  </p:clrMapOvr>
  <p:transition spd="slow" advClick="0" advTm="3000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30650"/>
      </p:ext>
    </p:extLst>
  </p:cSld>
  <p:clrMapOvr>
    <a:masterClrMapping/>
  </p:clrMapOvr>
  <p:transition spd="slow" advClick="0" advTm="3000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85406"/>
      </p:ext>
    </p:extLst>
  </p:cSld>
  <p:clrMapOvr>
    <a:masterClrMapping/>
  </p:clrMapOvr>
  <p:transition spd="slow" advClick="0" advTm="3000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02117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37692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19938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689390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30271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8579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A0E22-E0AA-4389-A540-AE9636AAEB0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B1B8-1D5B-400F-B0C9-8CD66CC96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25F44-2B9B-4E60-A69A-0E58B73EF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19052-9519-4771-9412-1992F9E924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2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3.wdp"/><Relationship Id="rId7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microsoft.com/office/2007/relationships/hdphoto" Target="../media/hdphoto3.wdp"/><Relationship Id="rId7" Type="http://schemas.openxmlformats.org/officeDocument/2006/relationships/image" Target="../media/image4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5.jpeg"/><Relationship Id="rId5" Type="http://schemas.openxmlformats.org/officeDocument/2006/relationships/image" Target="../media/image16.png"/><Relationship Id="rId10" Type="http://schemas.openxmlformats.org/officeDocument/2006/relationships/image" Target="../media/image44.jpeg"/><Relationship Id="rId4" Type="http://schemas.openxmlformats.org/officeDocument/2006/relationships/image" Target="../media/image15.png"/><Relationship Id="rId9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3.png"/><Relationship Id="rId3" Type="http://schemas.openxmlformats.org/officeDocument/2006/relationships/tags" Target="../tags/tag3.xml"/><Relationship Id="rId7" Type="http://schemas.microsoft.com/office/2007/relationships/hdphoto" Target="../media/hdphoto3.wdp"/><Relationship Id="rId12" Type="http://schemas.openxmlformats.org/officeDocument/2006/relationships/image" Target="../media/image5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image" Target="../media/image16.png"/><Relationship Id="rId1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microsoft.com/office/2007/relationships/hdphoto" Target="../media/hdphoto3.wdp"/><Relationship Id="rId7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microsoft.com/office/2007/relationships/hdphoto" Target="../media/hdphoto3.wdp"/><Relationship Id="rId7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8.jpg"/><Relationship Id="rId4" Type="http://schemas.openxmlformats.org/officeDocument/2006/relationships/image" Target="../media/image15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9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1" y="347730"/>
            <a:ext cx="12214802" cy="6510270"/>
          </a:xfrm>
          <a:prstGeom prst="rect">
            <a:avLst/>
          </a:prstGeom>
        </p:spPr>
      </p:pic>
      <p:pic>
        <p:nvPicPr>
          <p:cNvPr id="87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t="44712" r="63636" b="12518"/>
          <a:stretch/>
        </p:blipFill>
        <p:spPr>
          <a:xfrm>
            <a:off x="1052785" y="1897448"/>
            <a:ext cx="2749620" cy="1649772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94" y="3516369"/>
            <a:ext cx="4880520" cy="2943646"/>
          </a:xfrm>
          <a:prstGeom prst="rect">
            <a:avLst/>
          </a:prstGeom>
        </p:spPr>
      </p:pic>
      <p:pic>
        <p:nvPicPr>
          <p:cNvPr id="88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" r="83568"/>
          <a:stretch/>
        </p:blipFill>
        <p:spPr>
          <a:xfrm>
            <a:off x="75698" y="525327"/>
            <a:ext cx="2134911" cy="6155076"/>
          </a:xfrm>
          <a:prstGeom prst="rect">
            <a:avLst/>
          </a:prstGeom>
        </p:spPr>
      </p:pic>
      <p:pic>
        <p:nvPicPr>
          <p:cNvPr id="87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r="65301" b="39200"/>
          <a:stretch/>
        </p:blipFill>
        <p:spPr>
          <a:xfrm>
            <a:off x="32341" y="3307857"/>
            <a:ext cx="5248985" cy="2125266"/>
          </a:xfrm>
          <a:prstGeom prst="rect">
            <a:avLst/>
          </a:prstGeom>
        </p:spPr>
      </p:pic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-38218" y="4718754"/>
            <a:ext cx="12230218" cy="2159636"/>
            <a:chOff x="-38218" y="4718754"/>
            <a:chExt cx="12230218" cy="2159636"/>
          </a:xfrm>
        </p:grpSpPr>
        <p:pic>
          <p:nvPicPr>
            <p:cNvPr id="87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30" t="70931"/>
            <a:stretch/>
          </p:blipFill>
          <p:spPr>
            <a:xfrm flipH="1">
              <a:off x="-38218" y="4718754"/>
              <a:ext cx="8357737" cy="2159636"/>
            </a:xfrm>
            <a:prstGeom prst="rect">
              <a:avLst/>
            </a:prstGeom>
          </p:spPr>
        </p:pic>
        <p:pic>
          <p:nvPicPr>
            <p:cNvPr id="87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40" t="74817" r="8851" b="198"/>
            <a:stretch/>
          </p:blipFill>
          <p:spPr>
            <a:xfrm>
              <a:off x="4948421" y="5102087"/>
              <a:ext cx="7243579" cy="1776302"/>
            </a:xfrm>
            <a:prstGeom prst="rect">
              <a:avLst/>
            </a:prstGeom>
          </p:spPr>
        </p:pic>
      </p:grpSp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77" y="211095"/>
            <a:ext cx="1879612" cy="1725743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9940407" y="1470747"/>
            <a:ext cx="1970487" cy="681513"/>
          </a:xfrm>
          <a:prstGeom prst="rect">
            <a:avLst/>
          </a:prstGeom>
        </p:spPr>
      </p:pic>
      <p:sp>
        <p:nvSpPr>
          <p:cNvPr id="885" name="出自【趣你的PPT】(微信:qunideppt)：最优质的PPT资源库"/>
          <p:cNvSpPr txBox="1"/>
          <p:nvPr/>
        </p:nvSpPr>
        <p:spPr>
          <a:xfrm>
            <a:off x="5295127" y="3067525"/>
            <a:ext cx="479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背景、徽章、华表、军人、花团等均可自由编辑</a:t>
            </a: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13"/>
          <a:srcRect b="21331"/>
          <a:stretch/>
        </p:blipFill>
        <p:spPr>
          <a:xfrm>
            <a:off x="4298833" y="2269293"/>
            <a:ext cx="6239006" cy="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543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6082" y="1542292"/>
            <a:ext cx="121381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79021" y="1776130"/>
            <a:ext cx="0" cy="112537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3765219" y="1734951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6040662" y="1790871"/>
            <a:ext cx="0" cy="112537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2575464" y="3937806"/>
            <a:ext cx="0" cy="1167272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4865510" y="3817466"/>
            <a:ext cx="0" cy="1261551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430536" y="3827791"/>
            <a:ext cx="0" cy="1156796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162653" y="4449609"/>
            <a:ext cx="22600" cy="1496"/>
          </a:xfrm>
          <a:custGeom>
            <a:avLst/>
            <a:gdLst>
              <a:gd name="T0" fmla="*/ 12 w 12"/>
              <a:gd name="T1" fmla="*/ 0 h 1587"/>
              <a:gd name="T2" fmla="*/ 0 w 12"/>
              <a:gd name="T3" fmla="*/ 0 h 1587"/>
              <a:gd name="T4" fmla="*/ 12 w 12"/>
              <a:gd name="T5" fmla="*/ 0 h 1587"/>
              <a:gd name="T6" fmla="*/ 12 w 12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587"/>
              <a:gd name="T14" fmla="*/ 12 w 12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587">
                <a:moveTo>
                  <a:pt x="12" y="0"/>
                </a:moveTo>
                <a:lnTo>
                  <a:pt x="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83623" y="1461609"/>
            <a:ext cx="110786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9237" y="1513822"/>
            <a:ext cx="1136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2709" y="1474287"/>
            <a:ext cx="111865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54743" y="5151260"/>
            <a:ext cx="118892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2283" y="5070575"/>
            <a:ext cx="118266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17896" y="5122790"/>
            <a:ext cx="11318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31367" y="5083253"/>
            <a:ext cx="115431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800" b="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23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10247076" y="3922221"/>
            <a:ext cx="0" cy="1156794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821578" y="1790870"/>
            <a:ext cx="0" cy="1125369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defRPr>
            </a:lvl9pPr>
          </a:lstStyle>
          <a:p>
            <a:pPr>
              <a:defRPr/>
            </a:pPr>
            <a:endParaRPr lang="zh-CN" altLang="en-US" b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300483" y="2731625"/>
            <a:ext cx="11367328" cy="1316921"/>
            <a:chOff x="300483" y="2797557"/>
            <a:chExt cx="11367328" cy="1316921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17687" y="3713415"/>
              <a:ext cx="83164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483" y="3771778"/>
              <a:ext cx="934099" cy="342700"/>
            </a:xfrm>
            <a:custGeom>
              <a:avLst/>
              <a:gdLst/>
              <a:ahLst/>
              <a:cxnLst>
                <a:cxn ang="0">
                  <a:pos x="2331" y="688"/>
                </a:cxn>
                <a:cxn ang="0">
                  <a:pos x="104" y="138"/>
                </a:cxn>
                <a:cxn ang="0">
                  <a:pos x="2086" y="0"/>
                </a:cxn>
                <a:cxn ang="0">
                  <a:pos x="2331" y="688"/>
                </a:cxn>
              </a:cxnLst>
              <a:rect l="0" t="0" r="r" b="b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0875F8">
                    <a:alpha val="0"/>
                  </a:srgbClr>
                </a:gs>
                <a:gs pos="100000">
                  <a:srgbClr val="0875F8">
                    <a:gamma/>
                    <a:shade val="54510"/>
                    <a:invGamma/>
                    <a:alpha val="50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41053" y="3635597"/>
              <a:ext cx="819595" cy="366643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384948" y="3665775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6829" y="3638590"/>
              <a:ext cx="795491" cy="34269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6222" y="3713415"/>
              <a:ext cx="840688" cy="222978"/>
            </a:xfrm>
            <a:custGeom>
              <a:avLst/>
              <a:gdLst>
                <a:gd name="T0" fmla="*/ 2331 w 2331"/>
                <a:gd name="T1" fmla="*/ 688 h 688"/>
                <a:gd name="T2" fmla="*/ 104 w 2331"/>
                <a:gd name="T3" fmla="*/ 138 h 688"/>
                <a:gd name="T4" fmla="*/ 2086 w 2331"/>
                <a:gd name="T5" fmla="*/ 0 h 688"/>
                <a:gd name="T6" fmla="*/ 2331 w 2331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666666">
                    <a:alpha val="34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7595" y="2797557"/>
              <a:ext cx="1062160" cy="1312432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021" y="2797557"/>
              <a:ext cx="358573" cy="1312432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77" y="2888843"/>
              <a:ext cx="1027507" cy="1120880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7006" y="2875375"/>
              <a:ext cx="207912" cy="1120880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5271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2954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0247078" y="2875374"/>
              <a:ext cx="1062160" cy="1239104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rPr>
                <a:t>`</a:t>
              </a:r>
              <a:endParaRPr lang="zh-CN" altLang="en-US" dirty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1309239" y="2875374"/>
              <a:ext cx="358572" cy="1239104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40665" y="2926255"/>
              <a:ext cx="1012442" cy="1069998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056154" y="2926255"/>
              <a:ext cx="204865" cy="1069998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4868523" y="2926255"/>
              <a:ext cx="964230" cy="1019117"/>
            </a:xfrm>
            <a:custGeom>
              <a:avLst/>
              <a:gdLst>
                <a:gd name="T0" fmla="*/ 913 w 913"/>
                <a:gd name="T1" fmla="*/ 958 h 972"/>
                <a:gd name="T2" fmla="*/ 0 w 913"/>
                <a:gd name="T3" fmla="*/ 972 h 972"/>
                <a:gd name="T4" fmla="*/ 0 w 913"/>
                <a:gd name="T5" fmla="*/ 0 h 972"/>
                <a:gd name="T6" fmla="*/ 913 w 913"/>
                <a:gd name="T7" fmla="*/ 6 h 972"/>
                <a:gd name="T8" fmla="*/ 913 w 913"/>
                <a:gd name="T9" fmla="*/ 958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3"/>
                <a:gd name="T16" fmla="*/ 0 h 972"/>
                <a:gd name="T17" fmla="*/ 913 w 913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3" h="972">
                  <a:moveTo>
                    <a:pt x="913" y="958"/>
                  </a:moveTo>
                  <a:lnTo>
                    <a:pt x="0" y="972"/>
                  </a:lnTo>
                  <a:lnTo>
                    <a:pt x="0" y="0"/>
                  </a:lnTo>
                  <a:lnTo>
                    <a:pt x="913" y="6"/>
                  </a:lnTo>
                  <a:lnTo>
                    <a:pt x="913" y="95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5832753" y="2926255"/>
              <a:ext cx="72317" cy="1019117"/>
            </a:xfrm>
            <a:custGeom>
              <a:avLst/>
              <a:gdLst>
                <a:gd name="T0" fmla="*/ 0 w 69"/>
                <a:gd name="T1" fmla="*/ 87 h 972"/>
                <a:gd name="T2" fmla="*/ 0 w 69"/>
                <a:gd name="T3" fmla="*/ 906 h 972"/>
                <a:gd name="T4" fmla="*/ 69 w 69"/>
                <a:gd name="T5" fmla="*/ 972 h 972"/>
                <a:gd name="T6" fmla="*/ 69 w 69"/>
                <a:gd name="T7" fmla="*/ 0 h 972"/>
                <a:gd name="T8" fmla="*/ 0 w 69"/>
                <a:gd name="T9" fmla="*/ 87 h 9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972"/>
                <a:gd name="T17" fmla="*/ 69 w 69"/>
                <a:gd name="T18" fmla="*/ 972 h 9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972">
                  <a:moveTo>
                    <a:pt x="0" y="87"/>
                  </a:moveTo>
                  <a:lnTo>
                    <a:pt x="0" y="906"/>
                  </a:lnTo>
                  <a:lnTo>
                    <a:pt x="69" y="972"/>
                  </a:lnTo>
                  <a:lnTo>
                    <a:pt x="69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8080" y="4054619"/>
              <a:ext cx="22600" cy="1496"/>
            </a:xfrm>
            <a:custGeom>
              <a:avLst/>
              <a:gdLst>
                <a:gd name="T0" fmla="*/ 12 w 12"/>
                <a:gd name="T1" fmla="*/ 0 h 1587"/>
                <a:gd name="T2" fmla="*/ 0 w 12"/>
                <a:gd name="T3" fmla="*/ 0 h 1587"/>
                <a:gd name="T4" fmla="*/ 12 w 12"/>
                <a:gd name="T5" fmla="*/ 0 h 1587"/>
                <a:gd name="T6" fmla="*/ 12 w 12"/>
                <a:gd name="T7" fmla="*/ 0 h 15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87"/>
                <a:gd name="T14" fmla="*/ 12 w 12"/>
                <a:gd name="T15" fmla="*/ 1587 h 15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87">
                  <a:moveTo>
                    <a:pt x="12" y="0"/>
                  </a:move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87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490704" y="3007029"/>
              <a:ext cx="448970" cy="90728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/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1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2768652" y="296743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2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3934303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3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5012922" y="2982172"/>
              <a:ext cx="567660" cy="90728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4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6264420" y="3027620"/>
              <a:ext cx="521047" cy="86610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5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10492221" y="3035605"/>
              <a:ext cx="593464" cy="91864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8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821585" y="2875373"/>
              <a:ext cx="1062160" cy="1208201"/>
            </a:xfrm>
            <a:custGeom>
              <a:avLst/>
              <a:gdLst>
                <a:gd name="T0" fmla="*/ 0 w 1006"/>
                <a:gd name="T1" fmla="*/ 0 h 1251"/>
                <a:gd name="T2" fmla="*/ 0 w 1006"/>
                <a:gd name="T3" fmla="*/ 1251 h 1251"/>
                <a:gd name="T4" fmla="*/ 1006 w 1006"/>
                <a:gd name="T5" fmla="*/ 1154 h 1251"/>
                <a:gd name="T6" fmla="*/ 1006 w 1006"/>
                <a:gd name="T7" fmla="*/ 81 h 1251"/>
                <a:gd name="T8" fmla="*/ 0 w 1006"/>
                <a:gd name="T9" fmla="*/ 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6"/>
                <a:gd name="T16" fmla="*/ 0 h 1251"/>
                <a:gd name="T17" fmla="*/ 1006 w 1006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6" h="1251">
                  <a:moveTo>
                    <a:pt x="0" y="0"/>
                  </a:moveTo>
                  <a:lnTo>
                    <a:pt x="0" y="1251"/>
                  </a:lnTo>
                  <a:lnTo>
                    <a:pt x="1006" y="1154"/>
                  </a:lnTo>
                  <a:lnTo>
                    <a:pt x="1006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9883743" y="2882447"/>
              <a:ext cx="306620" cy="1211935"/>
            </a:xfrm>
            <a:custGeom>
              <a:avLst/>
              <a:gdLst>
                <a:gd name="T0" fmla="*/ 0 w 339"/>
                <a:gd name="T1" fmla="*/ 110 h 1251"/>
                <a:gd name="T2" fmla="*/ 0 w 339"/>
                <a:gd name="T3" fmla="*/ 1080 h 1251"/>
                <a:gd name="T4" fmla="*/ 339 w 339"/>
                <a:gd name="T5" fmla="*/ 1251 h 1251"/>
                <a:gd name="T6" fmla="*/ 339 w 339"/>
                <a:gd name="T7" fmla="*/ 0 h 1251"/>
                <a:gd name="T8" fmla="*/ 0 w 339"/>
                <a:gd name="T9" fmla="*/ 110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9"/>
                <a:gd name="T16" fmla="*/ 0 h 1251"/>
                <a:gd name="T17" fmla="*/ 339 w 339"/>
                <a:gd name="T18" fmla="*/ 1251 h 1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9" h="1251">
                  <a:moveTo>
                    <a:pt x="0" y="110"/>
                  </a:moveTo>
                  <a:lnTo>
                    <a:pt x="0" y="1080"/>
                  </a:lnTo>
                  <a:lnTo>
                    <a:pt x="339" y="1251"/>
                  </a:lnTo>
                  <a:lnTo>
                    <a:pt x="339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9038525" y="3007023"/>
              <a:ext cx="593461" cy="90729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7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430532" y="2926252"/>
              <a:ext cx="1027507" cy="1077849"/>
            </a:xfrm>
            <a:custGeom>
              <a:avLst/>
              <a:gdLst>
                <a:gd name="T0" fmla="*/ 0 w 973"/>
                <a:gd name="T1" fmla="*/ 0 h 1069"/>
                <a:gd name="T2" fmla="*/ 0 w 973"/>
                <a:gd name="T3" fmla="*/ 1069 h 1069"/>
                <a:gd name="T4" fmla="*/ 973 w 973"/>
                <a:gd name="T5" fmla="*/ 1051 h 1069"/>
                <a:gd name="T6" fmla="*/ 973 w 973"/>
                <a:gd name="T7" fmla="*/ 36 h 1069"/>
                <a:gd name="T8" fmla="*/ 0 w 973"/>
                <a:gd name="T9" fmla="*/ 0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1069"/>
                <a:gd name="T17" fmla="*/ 973 w 973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1069">
                  <a:moveTo>
                    <a:pt x="0" y="0"/>
                  </a:moveTo>
                  <a:lnTo>
                    <a:pt x="0" y="1069"/>
                  </a:lnTo>
                  <a:lnTo>
                    <a:pt x="973" y="1051"/>
                  </a:lnTo>
                  <a:lnTo>
                    <a:pt x="9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8452820" y="2926252"/>
              <a:ext cx="207912" cy="1077849"/>
            </a:xfrm>
            <a:custGeom>
              <a:avLst/>
              <a:gdLst>
                <a:gd name="T0" fmla="*/ 0 w 197"/>
                <a:gd name="T1" fmla="*/ 123 h 1069"/>
                <a:gd name="T2" fmla="*/ 0 w 197"/>
                <a:gd name="T3" fmla="*/ 947 h 1069"/>
                <a:gd name="T4" fmla="*/ 197 w 197"/>
                <a:gd name="T5" fmla="*/ 1069 h 1069"/>
                <a:gd name="T6" fmla="*/ 197 w 197"/>
                <a:gd name="T7" fmla="*/ 0 h 1069"/>
                <a:gd name="T8" fmla="*/ 0 w 197"/>
                <a:gd name="T9" fmla="*/ 123 h 1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069"/>
                <a:gd name="T17" fmla="*/ 197 w 197"/>
                <a:gd name="T18" fmla="*/ 1069 h 1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069">
                  <a:moveTo>
                    <a:pt x="0" y="123"/>
                  </a:moveTo>
                  <a:lnTo>
                    <a:pt x="0" y="947"/>
                  </a:lnTo>
                  <a:lnTo>
                    <a:pt x="197" y="1069"/>
                  </a:lnTo>
                  <a:lnTo>
                    <a:pt x="197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隶书" pitchFamily="49" charset="-122"/>
                <a:ea typeface="隶书" pitchFamily="49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 noChangeShapeType="1" noTextEdit="1"/>
            </p:cNvSpPr>
            <p:nvPr/>
          </p:nvSpPr>
          <p:spPr bwMode="auto">
            <a:xfrm>
              <a:off x="7639410" y="3007758"/>
              <a:ext cx="539127" cy="906559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5400" b="0" kern="10" dirty="0">
                  <a:solidFill>
                    <a:schemeClr val="bg1"/>
                  </a:solidFill>
                  <a:latin typeface="Impact" panose="020B0806030902050204" pitchFamily="34" charset="0"/>
                  <a:ea typeface="隶书" pitchFamily="49" charset="-122"/>
                  <a:cs typeface="Arial"/>
                </a:rPr>
                <a:t>6</a:t>
              </a:r>
              <a:endParaRPr lang="zh-CN" altLang="en-US" sz="5400" b="0" kern="10" dirty="0">
                <a:solidFill>
                  <a:schemeClr val="bg1"/>
                </a:solidFill>
                <a:latin typeface="Impact" panose="020B0806030902050204" pitchFamily="34" charset="0"/>
                <a:ea typeface="隶书" pitchFamily="49" charset="-122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38338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2361598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2721318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3089813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3458307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3826801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4204069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4581336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>
            <a:off x="4949830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5327098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5695592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6072860" y="3241257"/>
            <a:ext cx="0" cy="15925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5220" y="3576547"/>
            <a:ext cx="239713" cy="112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47955" y="3413154"/>
            <a:ext cx="239713" cy="10166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967291" y="3999399"/>
            <a:ext cx="4112824" cy="846392"/>
          </a:xfrm>
          <a:custGeom>
            <a:avLst/>
            <a:gdLst>
              <a:gd name="T0" fmla="*/ 12265 w 434"/>
              <a:gd name="T1" fmla="*/ 2022 h 89"/>
              <a:gd name="T2" fmla="*/ 11145 w 434"/>
              <a:gd name="T3" fmla="*/ 1799 h 89"/>
              <a:gd name="T4" fmla="*/ 10949 w 434"/>
              <a:gd name="T5" fmla="*/ 1731 h 89"/>
              <a:gd name="T6" fmla="*/ 9801 w 434"/>
              <a:gd name="T7" fmla="*/ 1389 h 89"/>
              <a:gd name="T8" fmla="*/ 8679 w 434"/>
              <a:gd name="T9" fmla="*/ 370 h 89"/>
              <a:gd name="T10" fmla="*/ 8590 w 434"/>
              <a:gd name="T11" fmla="*/ 254 h 89"/>
              <a:gd name="T12" fmla="*/ 7468 w 434"/>
              <a:gd name="T13" fmla="*/ 95 h 89"/>
              <a:gd name="T14" fmla="*/ 7246 w 434"/>
              <a:gd name="T15" fmla="*/ 95 h 89"/>
              <a:gd name="T16" fmla="*/ 6218 w 434"/>
              <a:gd name="T17" fmla="*/ 759 h 89"/>
              <a:gd name="T18" fmla="*/ 6034 w 434"/>
              <a:gd name="T19" fmla="*/ 787 h 89"/>
              <a:gd name="T20" fmla="*/ 4915 w 434"/>
              <a:gd name="T21" fmla="*/ 533 h 89"/>
              <a:gd name="T22" fmla="*/ 3793 w 434"/>
              <a:gd name="T23" fmla="*/ 827 h 89"/>
              <a:gd name="T24" fmla="*/ 3609 w 434"/>
              <a:gd name="T25" fmla="*/ 853 h 89"/>
              <a:gd name="T26" fmla="*/ 2487 w 434"/>
              <a:gd name="T27" fmla="*/ 1107 h 89"/>
              <a:gd name="T28" fmla="*/ 2400 w 434"/>
              <a:gd name="T29" fmla="*/ 1264 h 89"/>
              <a:gd name="T30" fmla="*/ 1278 w 434"/>
              <a:gd name="T31" fmla="*/ 2022 h 89"/>
              <a:gd name="T32" fmla="*/ 1143 w 434"/>
              <a:gd name="T33" fmla="*/ 2119 h 89"/>
              <a:gd name="T34" fmla="*/ 28 w 434"/>
              <a:gd name="T35" fmla="*/ 2809 h 89"/>
              <a:gd name="T36" fmla="*/ 66 w 434"/>
              <a:gd name="T37" fmla="*/ 2809 h 89"/>
              <a:gd name="T38" fmla="*/ 1278 w 434"/>
              <a:gd name="T39" fmla="*/ 2238 h 89"/>
              <a:gd name="T40" fmla="*/ 1372 w 434"/>
              <a:gd name="T41" fmla="*/ 2079 h 89"/>
              <a:gd name="T42" fmla="*/ 2487 w 434"/>
              <a:gd name="T43" fmla="*/ 1332 h 89"/>
              <a:gd name="T44" fmla="*/ 2581 w 434"/>
              <a:gd name="T45" fmla="*/ 1226 h 89"/>
              <a:gd name="T46" fmla="*/ 3703 w 434"/>
              <a:gd name="T47" fmla="*/ 972 h 89"/>
              <a:gd name="T48" fmla="*/ 4820 w 434"/>
              <a:gd name="T49" fmla="*/ 669 h 89"/>
              <a:gd name="T50" fmla="*/ 5047 w 434"/>
              <a:gd name="T51" fmla="*/ 669 h 89"/>
              <a:gd name="T52" fmla="*/ 6164 w 434"/>
              <a:gd name="T53" fmla="*/ 944 h 89"/>
              <a:gd name="T54" fmla="*/ 6259 w 434"/>
              <a:gd name="T55" fmla="*/ 827 h 89"/>
              <a:gd name="T56" fmla="*/ 7380 w 434"/>
              <a:gd name="T57" fmla="*/ 225 h 89"/>
              <a:gd name="T58" fmla="*/ 8495 w 434"/>
              <a:gd name="T59" fmla="*/ 349 h 89"/>
              <a:gd name="T60" fmla="*/ 8590 w 434"/>
              <a:gd name="T61" fmla="*/ 479 h 89"/>
              <a:gd name="T62" fmla="*/ 9712 w 434"/>
              <a:gd name="T63" fmla="*/ 1479 h 89"/>
              <a:gd name="T64" fmla="*/ 9801 w 434"/>
              <a:gd name="T65" fmla="*/ 1612 h 89"/>
              <a:gd name="T66" fmla="*/ 10921 w 434"/>
              <a:gd name="T67" fmla="*/ 1799 h 89"/>
              <a:gd name="T68" fmla="*/ 11010 w 434"/>
              <a:gd name="T69" fmla="*/ 1935 h 89"/>
              <a:gd name="T70" fmla="*/ 12132 w 434"/>
              <a:gd name="T71" fmla="*/ 2148 h 89"/>
              <a:gd name="T72" fmla="*/ 12317 w 434"/>
              <a:gd name="T73" fmla="*/ 2214 h 89"/>
              <a:gd name="T74" fmla="*/ 13436 w 434"/>
              <a:gd name="T75" fmla="*/ 2809 h 89"/>
              <a:gd name="T76" fmla="*/ 13504 w 434"/>
              <a:gd name="T77" fmla="*/ 2693 h 89"/>
              <a:gd name="T78" fmla="*/ 12354 w 434"/>
              <a:gd name="T79" fmla="*/ 2148 h 8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34" h="89">
                <a:moveTo>
                  <a:pt x="397" y="68"/>
                </a:moveTo>
                <a:cubicBezTo>
                  <a:pt x="397" y="66"/>
                  <a:pt x="396" y="64"/>
                  <a:pt x="394" y="64"/>
                </a:cubicBezTo>
                <a:cubicBezTo>
                  <a:pt x="393" y="64"/>
                  <a:pt x="392" y="65"/>
                  <a:pt x="391" y="66"/>
                </a:cubicBezTo>
                <a:cubicBezTo>
                  <a:pt x="358" y="57"/>
                  <a:pt x="358" y="57"/>
                  <a:pt x="358" y="57"/>
                </a:cubicBezTo>
                <a:cubicBezTo>
                  <a:pt x="358" y="55"/>
                  <a:pt x="356" y="54"/>
                  <a:pt x="354" y="54"/>
                </a:cubicBezTo>
                <a:cubicBezTo>
                  <a:pt x="353" y="54"/>
                  <a:pt x="352" y="54"/>
                  <a:pt x="352" y="55"/>
                </a:cubicBezTo>
                <a:cubicBezTo>
                  <a:pt x="319" y="48"/>
                  <a:pt x="319" y="48"/>
                  <a:pt x="319" y="48"/>
                </a:cubicBezTo>
                <a:cubicBezTo>
                  <a:pt x="319" y="46"/>
                  <a:pt x="317" y="44"/>
                  <a:pt x="315" y="44"/>
                </a:cubicBezTo>
                <a:cubicBezTo>
                  <a:pt x="315" y="44"/>
                  <a:pt x="314" y="45"/>
                  <a:pt x="313" y="45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80" y="12"/>
                  <a:pt x="280" y="11"/>
                </a:cubicBezTo>
                <a:cubicBezTo>
                  <a:pt x="280" y="9"/>
                  <a:pt x="278" y="8"/>
                  <a:pt x="276" y="8"/>
                </a:cubicBezTo>
                <a:cubicBezTo>
                  <a:pt x="275" y="8"/>
                  <a:pt x="274" y="8"/>
                  <a:pt x="273" y="9"/>
                </a:cubicBezTo>
                <a:cubicBezTo>
                  <a:pt x="240" y="3"/>
                  <a:pt x="240" y="3"/>
                  <a:pt x="240" y="3"/>
                </a:cubicBezTo>
                <a:cubicBezTo>
                  <a:pt x="240" y="1"/>
                  <a:pt x="239" y="0"/>
                  <a:pt x="237" y="0"/>
                </a:cubicBezTo>
                <a:cubicBezTo>
                  <a:pt x="235" y="0"/>
                  <a:pt x="233" y="1"/>
                  <a:pt x="233" y="3"/>
                </a:cubicBezTo>
                <a:cubicBezTo>
                  <a:pt x="233" y="4"/>
                  <a:pt x="233" y="4"/>
                  <a:pt x="233" y="4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99" y="23"/>
                  <a:pt x="198" y="23"/>
                  <a:pt x="198" y="23"/>
                </a:cubicBezTo>
                <a:cubicBezTo>
                  <a:pt x="196" y="23"/>
                  <a:pt x="195" y="23"/>
                  <a:pt x="194" y="25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8"/>
                  <a:pt x="160" y="17"/>
                  <a:pt x="158" y="17"/>
                </a:cubicBezTo>
                <a:cubicBezTo>
                  <a:pt x="157" y="17"/>
                  <a:pt x="156" y="18"/>
                  <a:pt x="155" y="19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5"/>
                  <a:pt x="120" y="24"/>
                  <a:pt x="119" y="24"/>
                </a:cubicBezTo>
                <a:cubicBezTo>
                  <a:pt x="117" y="24"/>
                  <a:pt x="116" y="25"/>
                  <a:pt x="116" y="27"/>
                </a:cubicBezTo>
                <a:cubicBezTo>
                  <a:pt x="83" y="37"/>
                  <a:pt x="83" y="37"/>
                  <a:pt x="83" y="37"/>
                </a:cubicBezTo>
                <a:cubicBezTo>
                  <a:pt x="82" y="36"/>
                  <a:pt x="81" y="35"/>
                  <a:pt x="80" y="35"/>
                </a:cubicBezTo>
                <a:cubicBezTo>
                  <a:pt x="78" y="35"/>
                  <a:pt x="76" y="37"/>
                  <a:pt x="76" y="39"/>
                </a:cubicBezTo>
                <a:cubicBezTo>
                  <a:pt x="76" y="39"/>
                  <a:pt x="76" y="39"/>
                  <a:pt x="77" y="40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64"/>
                  <a:pt x="41" y="64"/>
                  <a:pt x="41" y="64"/>
                </a:cubicBezTo>
                <a:cubicBezTo>
                  <a:pt x="39" y="64"/>
                  <a:pt x="37" y="65"/>
                  <a:pt x="37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89"/>
                  <a:pt x="1" y="89"/>
                  <a:pt x="1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70"/>
                  <a:pt x="40" y="71"/>
                  <a:pt x="41" y="71"/>
                </a:cubicBezTo>
                <a:cubicBezTo>
                  <a:pt x="43" y="71"/>
                  <a:pt x="44" y="69"/>
                  <a:pt x="44" y="67"/>
                </a:cubicBezTo>
                <a:cubicBezTo>
                  <a:pt x="44" y="67"/>
                  <a:pt x="44" y="66"/>
                  <a:pt x="44" y="66"/>
                </a:cubicBezTo>
                <a:cubicBezTo>
                  <a:pt x="78" y="41"/>
                  <a:pt x="78" y="41"/>
                  <a:pt x="78" y="41"/>
                </a:cubicBezTo>
                <a:cubicBezTo>
                  <a:pt x="78" y="42"/>
                  <a:pt x="79" y="42"/>
                  <a:pt x="80" y="42"/>
                </a:cubicBezTo>
                <a:cubicBezTo>
                  <a:pt x="82" y="42"/>
                  <a:pt x="83" y="41"/>
                  <a:pt x="83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30"/>
                  <a:pt x="118" y="31"/>
                  <a:pt x="119" y="31"/>
                </a:cubicBezTo>
                <a:cubicBezTo>
                  <a:pt x="121" y="31"/>
                  <a:pt x="122" y="30"/>
                  <a:pt x="123" y="28"/>
                </a:cubicBezTo>
                <a:cubicBezTo>
                  <a:pt x="155" y="21"/>
                  <a:pt x="155" y="21"/>
                  <a:pt x="155" y="21"/>
                </a:cubicBezTo>
                <a:cubicBezTo>
                  <a:pt x="155" y="23"/>
                  <a:pt x="157" y="24"/>
                  <a:pt x="158" y="24"/>
                </a:cubicBezTo>
                <a:cubicBezTo>
                  <a:pt x="160" y="24"/>
                  <a:pt x="161" y="23"/>
                  <a:pt x="162" y="21"/>
                </a:cubicBezTo>
                <a:cubicBezTo>
                  <a:pt x="194" y="27"/>
                  <a:pt x="194" y="27"/>
                  <a:pt x="194" y="27"/>
                </a:cubicBezTo>
                <a:cubicBezTo>
                  <a:pt x="194" y="28"/>
                  <a:pt x="196" y="30"/>
                  <a:pt x="198" y="30"/>
                </a:cubicBezTo>
                <a:cubicBezTo>
                  <a:pt x="199" y="30"/>
                  <a:pt x="201" y="28"/>
                  <a:pt x="201" y="26"/>
                </a:cubicBezTo>
                <a:cubicBezTo>
                  <a:pt x="201" y="26"/>
                  <a:pt x="201" y="26"/>
                  <a:pt x="201" y="26"/>
                </a:cubicBezTo>
                <a:cubicBezTo>
                  <a:pt x="234" y="6"/>
                  <a:pt x="234" y="6"/>
                  <a:pt x="234" y="6"/>
                </a:cubicBezTo>
                <a:cubicBezTo>
                  <a:pt x="235" y="7"/>
                  <a:pt x="236" y="7"/>
                  <a:pt x="237" y="7"/>
                </a:cubicBezTo>
                <a:cubicBezTo>
                  <a:pt x="238" y="7"/>
                  <a:pt x="239" y="6"/>
                  <a:pt x="240" y="5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3"/>
                  <a:pt x="274" y="15"/>
                  <a:pt x="276" y="15"/>
                </a:cubicBezTo>
                <a:cubicBezTo>
                  <a:pt x="277" y="15"/>
                  <a:pt x="277" y="15"/>
                  <a:pt x="278" y="14"/>
                </a:cubicBezTo>
                <a:cubicBezTo>
                  <a:pt x="312" y="47"/>
                  <a:pt x="312" y="47"/>
                  <a:pt x="312" y="47"/>
                </a:cubicBezTo>
                <a:cubicBezTo>
                  <a:pt x="312" y="47"/>
                  <a:pt x="312" y="47"/>
                  <a:pt x="312" y="48"/>
                </a:cubicBezTo>
                <a:cubicBezTo>
                  <a:pt x="312" y="50"/>
                  <a:pt x="313" y="51"/>
                  <a:pt x="315" y="51"/>
                </a:cubicBezTo>
                <a:cubicBezTo>
                  <a:pt x="316" y="51"/>
                  <a:pt x="317" y="51"/>
                  <a:pt x="318" y="50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9"/>
                  <a:pt x="353" y="61"/>
                  <a:pt x="354" y="61"/>
                </a:cubicBezTo>
                <a:cubicBezTo>
                  <a:pt x="356" y="61"/>
                  <a:pt x="357" y="60"/>
                  <a:pt x="358" y="59"/>
                </a:cubicBezTo>
                <a:cubicBezTo>
                  <a:pt x="390" y="68"/>
                  <a:pt x="390" y="68"/>
                  <a:pt x="390" y="68"/>
                </a:cubicBezTo>
                <a:cubicBezTo>
                  <a:pt x="390" y="70"/>
                  <a:pt x="392" y="71"/>
                  <a:pt x="394" y="71"/>
                </a:cubicBezTo>
                <a:cubicBezTo>
                  <a:pt x="395" y="71"/>
                  <a:pt x="396" y="71"/>
                  <a:pt x="396" y="70"/>
                </a:cubicBezTo>
                <a:cubicBezTo>
                  <a:pt x="432" y="86"/>
                  <a:pt x="432" y="86"/>
                  <a:pt x="432" y="86"/>
                </a:cubicBezTo>
                <a:cubicBezTo>
                  <a:pt x="432" y="89"/>
                  <a:pt x="432" y="89"/>
                  <a:pt x="432" y="89"/>
                </a:cubicBezTo>
                <a:cubicBezTo>
                  <a:pt x="434" y="89"/>
                  <a:pt x="434" y="89"/>
                  <a:pt x="434" y="89"/>
                </a:cubicBezTo>
                <a:cubicBezTo>
                  <a:pt x="434" y="85"/>
                  <a:pt x="434" y="85"/>
                  <a:pt x="434" y="85"/>
                </a:cubicBezTo>
                <a:cubicBezTo>
                  <a:pt x="397" y="68"/>
                  <a:pt x="397" y="68"/>
                  <a:pt x="397" y="68"/>
                </a:cubicBezTo>
                <a:cubicBezTo>
                  <a:pt x="397" y="68"/>
                  <a:pt x="397" y="68"/>
                  <a:pt x="397" y="6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975315" y="3554140"/>
            <a:ext cx="4120849" cy="1291650"/>
          </a:xfrm>
          <a:custGeom>
            <a:avLst/>
            <a:gdLst>
              <a:gd name="T0" fmla="*/ 13294 w 435"/>
              <a:gd name="T1" fmla="*/ 1660 h 136"/>
              <a:gd name="T2" fmla="*/ 12279 w 435"/>
              <a:gd name="T3" fmla="*/ 2202 h 136"/>
              <a:gd name="T4" fmla="*/ 12145 w 435"/>
              <a:gd name="T5" fmla="*/ 2164 h 136"/>
              <a:gd name="T6" fmla="*/ 11092 w 435"/>
              <a:gd name="T7" fmla="*/ 942 h 136"/>
              <a:gd name="T8" fmla="*/ 10870 w 435"/>
              <a:gd name="T9" fmla="*/ 874 h 136"/>
              <a:gd name="T10" fmla="*/ 9793 w 435"/>
              <a:gd name="T11" fmla="*/ 824 h 136"/>
              <a:gd name="T12" fmla="*/ 8634 w 435"/>
              <a:gd name="T13" fmla="*/ 320 h 136"/>
              <a:gd name="T14" fmla="*/ 8539 w 435"/>
              <a:gd name="T15" fmla="*/ 156 h 136"/>
              <a:gd name="T16" fmla="*/ 7425 w 435"/>
              <a:gd name="T17" fmla="*/ 476 h 136"/>
              <a:gd name="T18" fmla="*/ 7241 w 435"/>
              <a:gd name="T19" fmla="*/ 476 h 136"/>
              <a:gd name="T20" fmla="*/ 6120 w 435"/>
              <a:gd name="T21" fmla="*/ 0 h 136"/>
              <a:gd name="T22" fmla="*/ 6004 w 435"/>
              <a:gd name="T23" fmla="*/ 118 h 136"/>
              <a:gd name="T24" fmla="*/ 4882 w 435"/>
              <a:gd name="T25" fmla="*/ 717 h 136"/>
              <a:gd name="T26" fmla="*/ 3763 w 435"/>
              <a:gd name="T27" fmla="*/ 758 h 136"/>
              <a:gd name="T28" fmla="*/ 3579 w 435"/>
              <a:gd name="T29" fmla="*/ 824 h 136"/>
              <a:gd name="T30" fmla="*/ 2486 w 435"/>
              <a:gd name="T31" fmla="*/ 1911 h 136"/>
              <a:gd name="T32" fmla="*/ 2330 w 435"/>
              <a:gd name="T33" fmla="*/ 2017 h 136"/>
              <a:gd name="T34" fmla="*/ 1303 w 435"/>
              <a:gd name="T35" fmla="*/ 2505 h 136"/>
              <a:gd name="T36" fmla="*/ 1121 w 435"/>
              <a:gd name="T37" fmla="*/ 2612 h 136"/>
              <a:gd name="T38" fmla="*/ 0 w 435"/>
              <a:gd name="T39" fmla="*/ 4153 h 136"/>
              <a:gd name="T40" fmla="*/ 0 w 435"/>
              <a:gd name="T41" fmla="*/ 4271 h 136"/>
              <a:gd name="T42" fmla="*/ 13450 w 435"/>
              <a:gd name="T43" fmla="*/ 4271 h 136"/>
              <a:gd name="T44" fmla="*/ 66 w 435"/>
              <a:gd name="T45" fmla="*/ 4250 h 136"/>
              <a:gd name="T46" fmla="*/ 1183 w 435"/>
              <a:gd name="T47" fmla="*/ 2709 h 136"/>
              <a:gd name="T48" fmla="*/ 1343 w 435"/>
              <a:gd name="T49" fmla="*/ 2612 h 136"/>
              <a:gd name="T50" fmla="*/ 2359 w 435"/>
              <a:gd name="T51" fmla="*/ 2069 h 136"/>
              <a:gd name="T52" fmla="*/ 2552 w 435"/>
              <a:gd name="T53" fmla="*/ 2017 h 136"/>
              <a:gd name="T54" fmla="*/ 3607 w 435"/>
              <a:gd name="T55" fmla="*/ 914 h 136"/>
              <a:gd name="T56" fmla="*/ 3789 w 435"/>
              <a:gd name="T57" fmla="*/ 824 h 136"/>
              <a:gd name="T58" fmla="*/ 4882 w 435"/>
              <a:gd name="T59" fmla="*/ 942 h 136"/>
              <a:gd name="T60" fmla="*/ 5000 w 435"/>
              <a:gd name="T61" fmla="*/ 824 h 136"/>
              <a:gd name="T62" fmla="*/ 6120 w 435"/>
              <a:gd name="T63" fmla="*/ 225 h 136"/>
              <a:gd name="T64" fmla="*/ 7213 w 435"/>
              <a:gd name="T65" fmla="*/ 533 h 136"/>
              <a:gd name="T66" fmla="*/ 7425 w 435"/>
              <a:gd name="T67" fmla="*/ 573 h 136"/>
              <a:gd name="T68" fmla="*/ 8539 w 435"/>
              <a:gd name="T69" fmla="*/ 369 h 136"/>
              <a:gd name="T70" fmla="*/ 9659 w 435"/>
              <a:gd name="T71" fmla="*/ 914 h 136"/>
              <a:gd name="T72" fmla="*/ 9793 w 435"/>
              <a:gd name="T73" fmla="*/ 1037 h 136"/>
              <a:gd name="T74" fmla="*/ 10870 w 435"/>
              <a:gd name="T75" fmla="*/ 942 h 136"/>
              <a:gd name="T76" fmla="*/ 11025 w 435"/>
              <a:gd name="T77" fmla="*/ 1037 h 136"/>
              <a:gd name="T78" fmla="*/ 12078 w 435"/>
              <a:gd name="T79" fmla="*/ 2259 h 136"/>
              <a:gd name="T80" fmla="*/ 12303 w 435"/>
              <a:gd name="T81" fmla="*/ 2259 h 136"/>
              <a:gd name="T82" fmla="*/ 13356 w 435"/>
              <a:gd name="T83" fmla="*/ 1726 h 136"/>
              <a:gd name="T84" fmla="*/ 13516 w 435"/>
              <a:gd name="T85" fmla="*/ 1660 h 1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435" h="136">
                <a:moveTo>
                  <a:pt x="432" y="49"/>
                </a:moveTo>
                <a:cubicBezTo>
                  <a:pt x="430" y="49"/>
                  <a:pt x="428" y="51"/>
                  <a:pt x="428" y="53"/>
                </a:cubicBezTo>
                <a:cubicBezTo>
                  <a:pt x="428" y="53"/>
                  <a:pt x="429" y="53"/>
                  <a:pt x="429" y="53"/>
                </a:cubicBezTo>
                <a:cubicBezTo>
                  <a:pt x="395" y="70"/>
                  <a:pt x="395" y="70"/>
                  <a:pt x="395" y="70"/>
                </a:cubicBezTo>
                <a:cubicBezTo>
                  <a:pt x="394" y="69"/>
                  <a:pt x="393" y="68"/>
                  <a:pt x="392" y="68"/>
                </a:cubicBezTo>
                <a:cubicBezTo>
                  <a:pt x="392" y="68"/>
                  <a:pt x="391" y="68"/>
                  <a:pt x="391" y="6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0"/>
                  <a:pt x="357" y="30"/>
                </a:cubicBezTo>
                <a:cubicBezTo>
                  <a:pt x="357" y="28"/>
                  <a:pt x="355" y="26"/>
                  <a:pt x="353" y="26"/>
                </a:cubicBezTo>
                <a:cubicBezTo>
                  <a:pt x="352" y="26"/>
                  <a:pt x="351" y="27"/>
                  <a:pt x="350" y="28"/>
                </a:cubicBezTo>
                <a:cubicBezTo>
                  <a:pt x="318" y="28"/>
                  <a:pt x="318" y="28"/>
                  <a:pt x="318" y="28"/>
                </a:cubicBezTo>
                <a:cubicBezTo>
                  <a:pt x="317" y="27"/>
                  <a:pt x="316" y="26"/>
                  <a:pt x="315" y="26"/>
                </a:cubicBezTo>
                <a:cubicBezTo>
                  <a:pt x="314" y="26"/>
                  <a:pt x="313" y="26"/>
                  <a:pt x="312" y="27"/>
                </a:cubicBezTo>
                <a:cubicBezTo>
                  <a:pt x="278" y="10"/>
                  <a:pt x="278" y="10"/>
                  <a:pt x="278" y="10"/>
                </a:cubicBezTo>
                <a:cubicBezTo>
                  <a:pt x="278" y="9"/>
                  <a:pt x="279" y="9"/>
                  <a:pt x="279" y="9"/>
                </a:cubicBezTo>
                <a:cubicBezTo>
                  <a:pt x="279" y="7"/>
                  <a:pt x="277" y="5"/>
                  <a:pt x="275" y="5"/>
                </a:cubicBezTo>
                <a:cubicBezTo>
                  <a:pt x="273" y="5"/>
                  <a:pt x="272" y="7"/>
                  <a:pt x="272" y="9"/>
                </a:cubicBezTo>
                <a:cubicBezTo>
                  <a:pt x="239" y="15"/>
                  <a:pt x="239" y="15"/>
                  <a:pt x="239" y="15"/>
                </a:cubicBezTo>
                <a:cubicBezTo>
                  <a:pt x="239" y="14"/>
                  <a:pt x="237" y="13"/>
                  <a:pt x="236" y="13"/>
                </a:cubicBezTo>
                <a:cubicBezTo>
                  <a:pt x="234" y="13"/>
                  <a:pt x="233" y="14"/>
                  <a:pt x="233" y="15"/>
                </a:cubicBezTo>
                <a:cubicBezTo>
                  <a:pt x="200" y="3"/>
                  <a:pt x="200" y="3"/>
                  <a:pt x="200" y="3"/>
                </a:cubicBezTo>
                <a:cubicBezTo>
                  <a:pt x="200" y="2"/>
                  <a:pt x="198" y="0"/>
                  <a:pt x="197" y="0"/>
                </a:cubicBezTo>
                <a:cubicBezTo>
                  <a:pt x="195" y="0"/>
                  <a:pt x="193" y="2"/>
                  <a:pt x="193" y="4"/>
                </a:cubicBezTo>
                <a:cubicBezTo>
                  <a:pt x="193" y="4"/>
                  <a:pt x="193" y="4"/>
                  <a:pt x="193" y="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59" y="23"/>
                  <a:pt x="158" y="23"/>
                  <a:pt x="157" y="23"/>
                </a:cubicBezTo>
                <a:cubicBezTo>
                  <a:pt x="156" y="23"/>
                  <a:pt x="154" y="24"/>
                  <a:pt x="154" y="25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0" y="23"/>
                  <a:pt x="119" y="22"/>
                  <a:pt x="118" y="22"/>
                </a:cubicBezTo>
                <a:cubicBezTo>
                  <a:pt x="116" y="22"/>
                  <a:pt x="115" y="24"/>
                  <a:pt x="115" y="26"/>
                </a:cubicBezTo>
                <a:cubicBezTo>
                  <a:pt x="115" y="26"/>
                  <a:pt x="115" y="26"/>
                  <a:pt x="115" y="27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79" y="60"/>
                  <a:pt x="79" y="60"/>
                </a:cubicBezTo>
                <a:cubicBezTo>
                  <a:pt x="77" y="60"/>
                  <a:pt x="75" y="62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80"/>
                  <a:pt x="41" y="79"/>
                  <a:pt x="40" y="79"/>
                </a:cubicBezTo>
                <a:cubicBezTo>
                  <a:pt x="38" y="79"/>
                  <a:pt x="36" y="81"/>
                  <a:pt x="36" y="83"/>
                </a:cubicBezTo>
                <a:cubicBezTo>
                  <a:pt x="36" y="84"/>
                  <a:pt x="36" y="84"/>
                  <a:pt x="37" y="85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433" y="136"/>
                  <a:pt x="433" y="136"/>
                  <a:pt x="433" y="136"/>
                </a:cubicBezTo>
                <a:cubicBezTo>
                  <a:pt x="433" y="135"/>
                  <a:pt x="433" y="135"/>
                  <a:pt x="433" y="135"/>
                </a:cubicBezTo>
                <a:cubicBezTo>
                  <a:pt x="2" y="135"/>
                  <a:pt x="2" y="135"/>
                  <a:pt x="2" y="135"/>
                </a:cubicBezTo>
                <a:cubicBezTo>
                  <a:pt x="2" y="133"/>
                  <a:pt x="2" y="133"/>
                  <a:pt x="2" y="133"/>
                </a:cubicBezTo>
                <a:cubicBezTo>
                  <a:pt x="38" y="86"/>
                  <a:pt x="38" y="86"/>
                  <a:pt x="38" y="86"/>
                </a:cubicBezTo>
                <a:cubicBezTo>
                  <a:pt x="39" y="86"/>
                  <a:pt x="39" y="86"/>
                  <a:pt x="40" y="86"/>
                </a:cubicBezTo>
                <a:cubicBezTo>
                  <a:pt x="42" y="86"/>
                  <a:pt x="43" y="85"/>
                  <a:pt x="43" y="83"/>
                </a:cubicBezTo>
                <a:cubicBezTo>
                  <a:pt x="43" y="83"/>
                  <a:pt x="43" y="83"/>
                  <a:pt x="43" y="82"/>
                </a:cubicBezTo>
                <a:cubicBezTo>
                  <a:pt x="76" y="66"/>
                  <a:pt x="76" y="66"/>
                  <a:pt x="76" y="66"/>
                </a:cubicBezTo>
                <a:cubicBezTo>
                  <a:pt x="77" y="67"/>
                  <a:pt x="78" y="67"/>
                  <a:pt x="79" y="67"/>
                </a:cubicBezTo>
                <a:cubicBezTo>
                  <a:pt x="81" y="67"/>
                  <a:pt x="82" y="66"/>
                  <a:pt x="82" y="64"/>
                </a:cubicBezTo>
                <a:cubicBezTo>
                  <a:pt x="82" y="63"/>
                  <a:pt x="82" y="63"/>
                  <a:pt x="82" y="62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29"/>
                  <a:pt x="117" y="29"/>
                  <a:pt x="118" y="29"/>
                </a:cubicBezTo>
                <a:cubicBezTo>
                  <a:pt x="120" y="29"/>
                  <a:pt x="121" y="28"/>
                  <a:pt x="122" y="26"/>
                </a:cubicBezTo>
                <a:cubicBezTo>
                  <a:pt x="154" y="28"/>
                  <a:pt x="154" y="28"/>
                  <a:pt x="154" y="28"/>
                </a:cubicBezTo>
                <a:cubicBezTo>
                  <a:pt x="155" y="29"/>
                  <a:pt x="156" y="30"/>
                  <a:pt x="157" y="30"/>
                </a:cubicBezTo>
                <a:cubicBezTo>
                  <a:pt x="159" y="30"/>
                  <a:pt x="161" y="28"/>
                  <a:pt x="161" y="26"/>
                </a:cubicBezTo>
                <a:cubicBezTo>
                  <a:pt x="161" y="26"/>
                  <a:pt x="161" y="26"/>
                  <a:pt x="161" y="26"/>
                </a:cubicBezTo>
                <a:cubicBezTo>
                  <a:pt x="194" y="6"/>
                  <a:pt x="194" y="6"/>
                  <a:pt x="194" y="6"/>
                </a:cubicBezTo>
                <a:cubicBezTo>
                  <a:pt x="195" y="7"/>
                  <a:pt x="196" y="7"/>
                  <a:pt x="197" y="7"/>
                </a:cubicBezTo>
                <a:cubicBezTo>
                  <a:pt x="198" y="7"/>
                  <a:pt x="199" y="7"/>
                  <a:pt x="200" y="6"/>
                </a:cubicBezTo>
                <a:cubicBezTo>
                  <a:pt x="232" y="17"/>
                  <a:pt x="232" y="17"/>
                  <a:pt x="232" y="17"/>
                </a:cubicBezTo>
                <a:cubicBezTo>
                  <a:pt x="233" y="19"/>
                  <a:pt x="234" y="20"/>
                  <a:pt x="236" y="20"/>
                </a:cubicBezTo>
                <a:cubicBezTo>
                  <a:pt x="237" y="20"/>
                  <a:pt x="239" y="19"/>
                  <a:pt x="239" y="18"/>
                </a:cubicBezTo>
                <a:cubicBezTo>
                  <a:pt x="272" y="11"/>
                  <a:pt x="272" y="11"/>
                  <a:pt x="272" y="11"/>
                </a:cubicBezTo>
                <a:cubicBezTo>
                  <a:pt x="273" y="12"/>
                  <a:pt x="274" y="12"/>
                  <a:pt x="275" y="12"/>
                </a:cubicBezTo>
                <a:cubicBezTo>
                  <a:pt x="276" y="12"/>
                  <a:pt x="277" y="12"/>
                  <a:pt x="277" y="11"/>
                </a:cubicBezTo>
                <a:cubicBezTo>
                  <a:pt x="311" y="29"/>
                  <a:pt x="311" y="29"/>
                  <a:pt x="311" y="29"/>
                </a:cubicBezTo>
                <a:cubicBezTo>
                  <a:pt x="311" y="29"/>
                  <a:pt x="311" y="29"/>
                  <a:pt x="311" y="30"/>
                </a:cubicBezTo>
                <a:cubicBezTo>
                  <a:pt x="311" y="31"/>
                  <a:pt x="313" y="33"/>
                  <a:pt x="315" y="33"/>
                </a:cubicBezTo>
                <a:cubicBezTo>
                  <a:pt x="316" y="33"/>
                  <a:pt x="317" y="32"/>
                  <a:pt x="318" y="31"/>
                </a:cubicBezTo>
                <a:cubicBezTo>
                  <a:pt x="350" y="30"/>
                  <a:pt x="350" y="30"/>
                  <a:pt x="350" y="30"/>
                </a:cubicBezTo>
                <a:cubicBezTo>
                  <a:pt x="351" y="32"/>
                  <a:pt x="352" y="33"/>
                  <a:pt x="353" y="33"/>
                </a:cubicBezTo>
                <a:cubicBezTo>
                  <a:pt x="354" y="33"/>
                  <a:pt x="355" y="33"/>
                  <a:pt x="355" y="33"/>
                </a:cubicBezTo>
                <a:cubicBezTo>
                  <a:pt x="389" y="70"/>
                  <a:pt x="389" y="70"/>
                  <a:pt x="389" y="70"/>
                </a:cubicBezTo>
                <a:cubicBezTo>
                  <a:pt x="389" y="71"/>
                  <a:pt x="389" y="71"/>
                  <a:pt x="389" y="72"/>
                </a:cubicBezTo>
                <a:cubicBezTo>
                  <a:pt x="389" y="74"/>
                  <a:pt x="390" y="75"/>
                  <a:pt x="392" y="75"/>
                </a:cubicBezTo>
                <a:cubicBezTo>
                  <a:pt x="394" y="75"/>
                  <a:pt x="396" y="74"/>
                  <a:pt x="396" y="72"/>
                </a:cubicBezTo>
                <a:cubicBezTo>
                  <a:pt x="396" y="72"/>
                  <a:pt x="396" y="72"/>
                  <a:pt x="396" y="72"/>
                </a:cubicBezTo>
                <a:cubicBezTo>
                  <a:pt x="430" y="55"/>
                  <a:pt x="430" y="55"/>
                  <a:pt x="430" y="55"/>
                </a:cubicBezTo>
                <a:cubicBezTo>
                  <a:pt x="430" y="56"/>
                  <a:pt x="431" y="56"/>
                  <a:pt x="432" y="56"/>
                </a:cubicBezTo>
                <a:cubicBezTo>
                  <a:pt x="434" y="56"/>
                  <a:pt x="435" y="54"/>
                  <a:pt x="435" y="53"/>
                </a:cubicBezTo>
                <a:cubicBezTo>
                  <a:pt x="435" y="51"/>
                  <a:pt x="434" y="49"/>
                  <a:pt x="432" y="4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2703" y="1213047"/>
            <a:ext cx="531448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263439" y="1167960"/>
            <a:ext cx="1701051" cy="1535894"/>
            <a:chOff x="6186166" y="1746747"/>
            <a:chExt cx="1701051" cy="1535894"/>
          </a:xfrm>
        </p:grpSpPr>
        <p:grpSp>
          <p:nvGrpSpPr>
            <p:cNvPr id="25" name="组合 24"/>
            <p:cNvGrpSpPr/>
            <p:nvPr/>
          </p:nvGrpSpPr>
          <p:grpSpPr>
            <a:xfrm>
              <a:off x="6186166" y="1746747"/>
              <a:ext cx="1518185" cy="1535894"/>
              <a:chOff x="6186166" y="1746747"/>
              <a:chExt cx="1518185" cy="1535894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86166" y="1746747"/>
                <a:ext cx="1518185" cy="1535894"/>
              </a:xfrm>
              <a:custGeom>
                <a:avLst/>
                <a:gdLst>
                  <a:gd name="T0" fmla="*/ 3703 w 177"/>
                  <a:gd name="T1" fmla="*/ 0 h 179"/>
                  <a:gd name="T2" fmla="*/ 1868 w 177"/>
                  <a:gd name="T3" fmla="*/ 0 h 179"/>
                  <a:gd name="T4" fmla="*/ 1807 w 177"/>
                  <a:gd name="T5" fmla="*/ 0 h 179"/>
                  <a:gd name="T6" fmla="*/ 0 w 177"/>
                  <a:gd name="T7" fmla="*/ 1810 h 179"/>
                  <a:gd name="T8" fmla="*/ 0 w 177"/>
                  <a:gd name="T9" fmla="*/ 2994 h 179"/>
                  <a:gd name="T10" fmla="*/ 0 w 177"/>
                  <a:gd name="T11" fmla="*/ 3774 h 179"/>
                  <a:gd name="T12" fmla="*/ 0 w 177"/>
                  <a:gd name="T13" fmla="*/ 5584 h 179"/>
                  <a:gd name="T14" fmla="*/ 1807 w 177"/>
                  <a:gd name="T15" fmla="*/ 5584 h 179"/>
                  <a:gd name="T16" fmla="*/ 3608 w 177"/>
                  <a:gd name="T17" fmla="*/ 5584 h 179"/>
                  <a:gd name="T18" fmla="*/ 3703 w 177"/>
                  <a:gd name="T19" fmla="*/ 5584 h 179"/>
                  <a:gd name="T20" fmla="*/ 5505 w 177"/>
                  <a:gd name="T21" fmla="*/ 3774 h 179"/>
                  <a:gd name="T22" fmla="*/ 5505 w 177"/>
                  <a:gd name="T23" fmla="*/ 2585 h 179"/>
                  <a:gd name="T24" fmla="*/ 5505 w 177"/>
                  <a:gd name="T25" fmla="*/ 1810 h 179"/>
                  <a:gd name="T26" fmla="*/ 5505 w 177"/>
                  <a:gd name="T27" fmla="*/ 0 h 179"/>
                  <a:gd name="T28" fmla="*/ 3703 w 177"/>
                  <a:gd name="T29" fmla="*/ 0 h 17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7" h="179">
                    <a:moveTo>
                      <a:pt x="11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58" y="179"/>
                      <a:pt x="58" y="179"/>
                      <a:pt x="58" y="179"/>
                    </a:cubicBezTo>
                    <a:cubicBezTo>
                      <a:pt x="116" y="179"/>
                      <a:pt x="116" y="179"/>
                      <a:pt x="116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51" y="179"/>
                      <a:pt x="177" y="153"/>
                      <a:pt x="177" y="121"/>
                    </a:cubicBezTo>
                    <a:cubicBezTo>
                      <a:pt x="177" y="83"/>
                      <a:pt x="177" y="83"/>
                      <a:pt x="177" y="83"/>
                    </a:cubicBezTo>
                    <a:cubicBezTo>
                      <a:pt x="177" y="58"/>
                      <a:pt x="177" y="58"/>
                      <a:pt x="177" y="58"/>
                    </a:cubicBezTo>
                    <a:cubicBezTo>
                      <a:pt x="177" y="0"/>
                      <a:pt x="177" y="0"/>
                      <a:pt x="177" y="0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6229912" y="1862206"/>
                <a:ext cx="1445547" cy="80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75%</a:t>
                </a:r>
                <a:endParaRPr lang="zh-CN" altLang="en-US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9032" y="2701560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 bwMode="auto">
          <a:xfrm>
            <a:off x="6169371" y="3327871"/>
            <a:ext cx="87716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 bwMode="auto">
          <a:xfrm>
            <a:off x="6169371" y="3504184"/>
            <a:ext cx="87716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7981385" y="1122021"/>
            <a:ext cx="1691605" cy="1535894"/>
            <a:chOff x="7904112" y="1700808"/>
            <a:chExt cx="1691605" cy="1535894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4112" y="1700808"/>
              <a:ext cx="1510921" cy="1535894"/>
            </a:xfrm>
            <a:custGeom>
              <a:avLst/>
              <a:gdLst>
                <a:gd name="T0" fmla="*/ 3683 w 176"/>
                <a:gd name="T1" fmla="*/ 0 h 179"/>
                <a:gd name="T2" fmla="*/ 1877 w 176"/>
                <a:gd name="T3" fmla="*/ 0 h 179"/>
                <a:gd name="T4" fmla="*/ 1811 w 176"/>
                <a:gd name="T5" fmla="*/ 0 h 179"/>
                <a:gd name="T6" fmla="*/ 0 w 176"/>
                <a:gd name="T7" fmla="*/ 1810 h 179"/>
                <a:gd name="T8" fmla="*/ 0 w 176"/>
                <a:gd name="T9" fmla="*/ 2994 h 179"/>
                <a:gd name="T10" fmla="*/ 0 w 176"/>
                <a:gd name="T11" fmla="*/ 3774 h 179"/>
                <a:gd name="T12" fmla="*/ 0 w 176"/>
                <a:gd name="T13" fmla="*/ 5584 h 179"/>
                <a:gd name="T14" fmla="*/ 1811 w 176"/>
                <a:gd name="T15" fmla="*/ 5584 h 179"/>
                <a:gd name="T16" fmla="*/ 3621 w 176"/>
                <a:gd name="T17" fmla="*/ 5584 h 179"/>
                <a:gd name="T18" fmla="*/ 3683 w 176"/>
                <a:gd name="T19" fmla="*/ 5584 h 179"/>
                <a:gd name="T20" fmla="*/ 5491 w 176"/>
                <a:gd name="T21" fmla="*/ 3774 h 179"/>
                <a:gd name="T22" fmla="*/ 5491 w 176"/>
                <a:gd name="T23" fmla="*/ 2585 h 179"/>
                <a:gd name="T24" fmla="*/ 5491 w 176"/>
                <a:gd name="T25" fmla="*/ 1810 h 179"/>
                <a:gd name="T26" fmla="*/ 5491 w 176"/>
                <a:gd name="T27" fmla="*/ 0 h 179"/>
                <a:gd name="T28" fmla="*/ 3683 w 176"/>
                <a:gd name="T29" fmla="*/ 0 h 1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6" h="179">
                  <a:moveTo>
                    <a:pt x="1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50" y="179"/>
                    <a:pt x="176" y="153"/>
                    <a:pt x="176" y="121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77532" y="2698722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927617" y="1862206"/>
              <a:ext cx="1445547" cy="80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64%</a:t>
              </a:r>
              <a:endParaRPr lang="zh-CN" altLang="en-US" sz="3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9655748" y="1122021"/>
            <a:ext cx="1720407" cy="1535894"/>
            <a:chOff x="9578475" y="1700808"/>
            <a:chExt cx="1720407" cy="1535894"/>
          </a:xfrm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8475" y="1700808"/>
              <a:ext cx="1518185" cy="1535894"/>
            </a:xfrm>
            <a:custGeom>
              <a:avLst/>
              <a:gdLst>
                <a:gd name="T0" fmla="*/ 3703 w 177"/>
                <a:gd name="T1" fmla="*/ 0 h 179"/>
                <a:gd name="T2" fmla="*/ 1896 w 177"/>
                <a:gd name="T3" fmla="*/ 0 h 179"/>
                <a:gd name="T4" fmla="*/ 1807 w 177"/>
                <a:gd name="T5" fmla="*/ 0 h 179"/>
                <a:gd name="T6" fmla="*/ 0 w 177"/>
                <a:gd name="T7" fmla="*/ 1810 h 179"/>
                <a:gd name="T8" fmla="*/ 0 w 177"/>
                <a:gd name="T9" fmla="*/ 2994 h 179"/>
                <a:gd name="T10" fmla="*/ 0 w 177"/>
                <a:gd name="T11" fmla="*/ 3774 h 179"/>
                <a:gd name="T12" fmla="*/ 0 w 177"/>
                <a:gd name="T13" fmla="*/ 5584 h 179"/>
                <a:gd name="T14" fmla="*/ 1807 w 177"/>
                <a:gd name="T15" fmla="*/ 5584 h 179"/>
                <a:gd name="T16" fmla="*/ 3608 w 177"/>
                <a:gd name="T17" fmla="*/ 5584 h 179"/>
                <a:gd name="T18" fmla="*/ 3703 w 177"/>
                <a:gd name="T19" fmla="*/ 5584 h 179"/>
                <a:gd name="T20" fmla="*/ 5505 w 177"/>
                <a:gd name="T21" fmla="*/ 3774 h 179"/>
                <a:gd name="T22" fmla="*/ 5505 w 177"/>
                <a:gd name="T23" fmla="*/ 2585 h 179"/>
                <a:gd name="T24" fmla="*/ 5505 w 177"/>
                <a:gd name="T25" fmla="*/ 1810 h 179"/>
                <a:gd name="T26" fmla="*/ 5505 w 177"/>
                <a:gd name="T27" fmla="*/ 0 h 179"/>
                <a:gd name="T28" fmla="*/ 3703 w 177"/>
                <a:gd name="T29" fmla="*/ 0 h 1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7" h="179">
                  <a:moveTo>
                    <a:pt x="1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51" y="179"/>
                    <a:pt x="177" y="153"/>
                    <a:pt x="177" y="121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7" y="58"/>
                    <a:pt x="177" y="58"/>
                    <a:pt x="177" y="58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80697" y="2670178"/>
              <a:ext cx="1518185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市场份额</a:t>
              </a:r>
              <a:endParaRPr lang="zh-CN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9612161" y="1862206"/>
              <a:ext cx="1445547" cy="80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53%</a:t>
              </a:r>
              <a:endParaRPr lang="zh-CN" altLang="en-US" sz="3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7175076" y="4778896"/>
            <a:ext cx="984600" cy="524428"/>
            <a:chOff x="7101113" y="5251882"/>
            <a:chExt cx="984600" cy="524428"/>
          </a:xfrm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9548" y="5251882"/>
              <a:ext cx="926165" cy="3630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7101113" y="5266011"/>
              <a:ext cx="972757" cy="510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173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8165114" y="4388613"/>
            <a:ext cx="972757" cy="751105"/>
            <a:chOff x="8087841" y="4863873"/>
            <a:chExt cx="972757" cy="751105"/>
          </a:xfrm>
        </p:grpSpPr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11137" y="4892417"/>
              <a:ext cx="926165" cy="722561"/>
            </a:xfrm>
            <a:prstGeom prst="rect">
              <a:avLst/>
            </a:prstGeom>
            <a:solidFill>
              <a:srgbClr val="2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8087841" y="4863873"/>
              <a:ext cx="972757" cy="510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258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9123968" y="4629419"/>
            <a:ext cx="972757" cy="510299"/>
            <a:chOff x="9046695" y="5125305"/>
            <a:chExt cx="972757" cy="510299"/>
          </a:xfrm>
        </p:grpSpPr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69991" y="5168371"/>
              <a:ext cx="926165" cy="446607"/>
            </a:xfrm>
            <a:prstGeom prst="rect">
              <a:avLst/>
            </a:prstGeom>
            <a:solidFill>
              <a:srgbClr val="F83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9046695" y="5125305"/>
              <a:ext cx="972757" cy="510299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prstClr val="white"/>
                  </a:solidFill>
                </a:rPr>
                <a:t>178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 bwMode="auto">
          <a:xfrm>
            <a:off x="1032064" y="4673095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 bwMode="auto">
          <a:xfrm>
            <a:off x="1032064" y="4376545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 bwMode="auto">
          <a:xfrm>
            <a:off x="1032064" y="4079995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 bwMode="auto">
          <a:xfrm>
            <a:off x="1032064" y="3783445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 bwMode="auto">
          <a:xfrm>
            <a:off x="1035270" y="3486895"/>
            <a:ext cx="87075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 bwMode="auto">
          <a:xfrm>
            <a:off x="1032064" y="3190345"/>
            <a:ext cx="87716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 bwMode="auto">
          <a:xfrm>
            <a:off x="2086291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 bwMode="auto">
          <a:xfrm>
            <a:off x="2843563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 bwMode="auto">
          <a:xfrm>
            <a:off x="3576165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 bwMode="auto">
          <a:xfrm>
            <a:off x="4317540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 bwMode="auto">
          <a:xfrm>
            <a:off x="5064399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 bwMode="auto">
          <a:xfrm>
            <a:off x="5801390" y="5001511"/>
            <a:ext cx="53091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05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标题</a:t>
            </a:r>
          </a:p>
        </p:txBody>
      </p: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1885667" y="3241257"/>
            <a:ext cx="89649" cy="1603577"/>
            <a:chOff x="1808394" y="3820044"/>
            <a:chExt cx="89649" cy="1603577"/>
          </a:xfrm>
        </p:grpSpPr>
        <p:cxnSp>
          <p:nvCxnSpPr>
            <p:cNvPr id="61" name="出自【趣你的PPT】(微信:qunideppt)：最优质的PPT资源库"/>
            <p:cNvCxnSpPr/>
            <p:nvPr/>
          </p:nvCxnSpPr>
          <p:spPr>
            <a:xfrm>
              <a:off x="1898042" y="3820044"/>
              <a:ext cx="0" cy="159250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出自【趣你的PPT】(微信:qunideppt)：最优质的PPT资源库"/>
            <p:cNvCxnSpPr/>
            <p:nvPr/>
          </p:nvCxnSpPr>
          <p:spPr>
            <a:xfrm flipH="1">
              <a:off x="1808394" y="3906658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出自【趣你的PPT】(微信:qunideppt)：最优质的PPT资源库"/>
            <p:cNvCxnSpPr/>
            <p:nvPr/>
          </p:nvCxnSpPr>
          <p:spPr>
            <a:xfrm flipH="1">
              <a:off x="1808394" y="4210050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出自【趣你的PPT】(微信:qunideppt)：最优质的PPT资源库"/>
            <p:cNvCxnSpPr/>
            <p:nvPr/>
          </p:nvCxnSpPr>
          <p:spPr>
            <a:xfrm flipH="1">
              <a:off x="1808394" y="4513442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出自【趣你的PPT】(微信:qunideppt)：最优质的PPT资源库"/>
            <p:cNvCxnSpPr/>
            <p:nvPr/>
          </p:nvCxnSpPr>
          <p:spPr>
            <a:xfrm flipH="1">
              <a:off x="1808394" y="4816834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出自【趣你的PPT】(微信:qunideppt)：最优质的PPT资源库"/>
            <p:cNvCxnSpPr/>
            <p:nvPr/>
          </p:nvCxnSpPr>
          <p:spPr>
            <a:xfrm flipH="1">
              <a:off x="1808394" y="5120226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出自【趣你的PPT】(微信:qunideppt)：最优质的PPT资源库"/>
            <p:cNvCxnSpPr/>
            <p:nvPr/>
          </p:nvCxnSpPr>
          <p:spPr>
            <a:xfrm flipH="1">
              <a:off x="1808394" y="5423621"/>
              <a:ext cx="8964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0098854" y="4044483"/>
            <a:ext cx="929798" cy="1095235"/>
            <a:chOff x="10021581" y="4519743"/>
            <a:chExt cx="929798" cy="1095235"/>
          </a:xfrm>
        </p:grpSpPr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21581" y="4551108"/>
              <a:ext cx="929798" cy="106387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0162444" y="4519743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189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2218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51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52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56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57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6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6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66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6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71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72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76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7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81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82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86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87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91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92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96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97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99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101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 p14:presetBounceEnd="9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6000">
                                          <p:cBhvr additive="base">
                                            <p:cTn id="106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6000">
                                          <p:cBhvr additive="base">
                                            <p:cTn id="107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9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2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5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7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58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/>
          <p:bldP spid="29" grpId="0"/>
          <p:bldP spid="30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9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9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6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repeatCount="2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2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5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7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58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/>
          <p:bldP spid="29" grpId="0"/>
          <p:bldP spid="30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6582530" y="1429615"/>
            <a:ext cx="3422765" cy="3358211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6770699" y="1608170"/>
            <a:ext cx="3020330" cy="3020329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6957495" y="1891112"/>
            <a:ext cx="2572568" cy="2572568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gray">
          <a:xfrm>
            <a:off x="7407971" y="2835231"/>
            <a:ext cx="160562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添加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文字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414871" y="1109589"/>
            <a:ext cx="1605623" cy="1619359"/>
            <a:chOff x="7516705" y="1213023"/>
            <a:chExt cx="1605623" cy="1619359"/>
          </a:xfrm>
          <a:solidFill>
            <a:srgbClr val="C00000"/>
          </a:solidFill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gray">
            <a:xfrm rot="16200000">
              <a:off x="7509837" y="1219891"/>
              <a:ext cx="1619359" cy="1605623"/>
            </a:xfrm>
            <a:prstGeom prst="chevron">
              <a:avLst>
                <a:gd name="adj" fmla="val 28655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gray">
            <a:xfrm>
              <a:off x="7935692" y="1861978"/>
              <a:ext cx="699577" cy="3077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zh-CN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302335" y="3014636"/>
            <a:ext cx="1619358" cy="1605623"/>
            <a:chOff x="6404169" y="3118070"/>
            <a:chExt cx="1619358" cy="1605623"/>
          </a:xfrm>
          <a:solidFill>
            <a:srgbClr val="C00000"/>
          </a:solidFill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gray">
            <a:xfrm rot="9044363">
              <a:off x="6404169" y="3118070"/>
              <a:ext cx="1619358" cy="1605623"/>
            </a:xfrm>
            <a:prstGeom prst="chevron">
              <a:avLst>
                <a:gd name="adj" fmla="val 28655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gray">
            <a:xfrm>
              <a:off x="6576392" y="3873624"/>
              <a:ext cx="1004030" cy="266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zh-CN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  <a:endParaRPr lang="en-US" altLang="zh-CN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505431" y="3025624"/>
            <a:ext cx="1619358" cy="1605623"/>
            <a:chOff x="8607265" y="3129058"/>
            <a:chExt cx="1619358" cy="1605623"/>
          </a:xfrm>
          <a:solidFill>
            <a:srgbClr val="C00000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gray">
            <a:xfrm rot="1788254">
              <a:off x="8607265" y="3129058"/>
              <a:ext cx="1619358" cy="1605623"/>
            </a:xfrm>
            <a:prstGeom prst="chevron">
              <a:avLst>
                <a:gd name="adj" fmla="val 28655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gray">
            <a:xfrm>
              <a:off x="9083053" y="3844287"/>
              <a:ext cx="1004030" cy="266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zh-CN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 bwMode="auto">
          <a:xfrm>
            <a:off x="7372741" y="5064399"/>
            <a:ext cx="1742076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12014" y="4823604"/>
            <a:ext cx="22902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`</a:t>
            </a:r>
            <a:endParaRPr lang="zh-CN" altLang="zh-CN" sz="1600" b="1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 bwMode="auto">
          <a:xfrm>
            <a:off x="4986054" y="1914714"/>
            <a:ext cx="1573527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52837" y="1632762"/>
            <a:ext cx="1821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 bwMode="auto">
          <a:xfrm>
            <a:off x="9714569" y="1832326"/>
            <a:ext cx="1757973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一不小心，就学会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，快来加入我们。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24378" y="1576155"/>
            <a:ext cx="1821648" cy="33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296414" y="4254344"/>
            <a:ext cx="2242485" cy="1645481"/>
            <a:chOff x="1398248" y="4357778"/>
            <a:chExt cx="2242485" cy="1645481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398248" y="4357778"/>
              <a:ext cx="2242485" cy="16454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039" y="4481146"/>
              <a:ext cx="2076965" cy="1384643"/>
            </a:xfrm>
            <a:prstGeom prst="rect">
              <a:avLst/>
            </a:prstGeom>
          </p:spPr>
        </p:pic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856687" y="2867300"/>
            <a:ext cx="1606202" cy="1305042"/>
            <a:chOff x="2958521" y="2970734"/>
            <a:chExt cx="1606202" cy="1305042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958521" y="2970734"/>
              <a:ext cx="1606202" cy="13050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535" y="3055938"/>
              <a:ext cx="1494297" cy="1144430"/>
            </a:xfrm>
            <a:prstGeom prst="rect">
              <a:avLst/>
            </a:prstGeom>
          </p:spPr>
        </p:pic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522676" y="1376505"/>
            <a:ext cx="1192966" cy="1585536"/>
            <a:chOff x="1624510" y="1479939"/>
            <a:chExt cx="1192966" cy="1585536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624510" y="1479939"/>
              <a:ext cx="1192966" cy="15855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071" y="1584975"/>
              <a:ext cx="916865" cy="1378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86185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5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0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1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625"/>
                                </p:stCondLst>
                                <p:childTnLst>
                                  <p:par>
                                    <p:cTn id="8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125"/>
                                </p:stCondLst>
                                <p:childTnLst>
                                  <p:par>
                                    <p:cTn id="9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625"/>
                                </p:stCondLst>
                                <p:childTnLst>
                                  <p:par>
                                    <p:cTn id="9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5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0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1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625"/>
                                </p:stCondLst>
                                <p:childTnLst>
                                  <p:par>
                                    <p:cTn id="8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125"/>
                                </p:stCondLst>
                                <p:childTnLst>
                                  <p:par>
                                    <p:cTn id="9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625"/>
                                </p:stCondLst>
                                <p:childTnLst>
                                  <p:par>
                                    <p:cTn id="9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1182492" y="3296401"/>
            <a:ext cx="1234813" cy="650927"/>
            <a:chOff x="1336543" y="3463329"/>
            <a:chExt cx="1234813" cy="650927"/>
          </a:xfrm>
        </p:grpSpPr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8733" y="3878538"/>
              <a:ext cx="233555" cy="23571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543" y="3463329"/>
              <a:ext cx="1234813" cy="531986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0196" y="3878538"/>
              <a:ext cx="233555" cy="23571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 rot="20415013">
            <a:off x="1190060" y="1651156"/>
            <a:ext cx="1219675" cy="1055322"/>
          </a:xfrm>
          <a:custGeom>
            <a:avLst/>
            <a:gdLst>
              <a:gd name="T0" fmla="*/ 98 w 135"/>
              <a:gd name="T1" fmla="*/ 43 h 117"/>
              <a:gd name="T2" fmla="*/ 130 w 135"/>
              <a:gd name="T3" fmla="*/ 14 h 117"/>
              <a:gd name="T4" fmla="*/ 88 w 135"/>
              <a:gd name="T5" fmla="*/ 25 h 117"/>
              <a:gd name="T6" fmla="*/ 25 w 135"/>
              <a:gd name="T7" fmla="*/ 0 h 117"/>
              <a:gd name="T8" fmla="*/ 12 w 135"/>
              <a:gd name="T9" fmla="*/ 4 h 117"/>
              <a:gd name="T10" fmla="*/ 66 w 135"/>
              <a:gd name="T11" fmla="*/ 37 h 117"/>
              <a:gd name="T12" fmla="*/ 27 w 135"/>
              <a:gd name="T13" fmla="*/ 63 h 117"/>
              <a:gd name="T14" fmla="*/ 5 w 135"/>
              <a:gd name="T15" fmla="*/ 58 h 117"/>
              <a:gd name="T16" fmla="*/ 0 w 135"/>
              <a:gd name="T17" fmla="*/ 60 h 117"/>
              <a:gd name="T18" fmla="*/ 14 w 135"/>
              <a:gd name="T19" fmla="*/ 76 h 117"/>
              <a:gd name="T20" fmla="*/ 20 w 135"/>
              <a:gd name="T21" fmla="*/ 98 h 117"/>
              <a:gd name="T22" fmla="*/ 25 w 135"/>
              <a:gd name="T23" fmla="*/ 95 h 117"/>
              <a:gd name="T24" fmla="*/ 32 w 135"/>
              <a:gd name="T25" fmla="*/ 72 h 117"/>
              <a:gd name="T26" fmla="*/ 76 w 135"/>
              <a:gd name="T27" fmla="*/ 55 h 117"/>
              <a:gd name="T28" fmla="*/ 76 w 135"/>
              <a:gd name="T29" fmla="*/ 117 h 117"/>
              <a:gd name="T30" fmla="*/ 84 w 135"/>
              <a:gd name="T31" fmla="*/ 110 h 117"/>
              <a:gd name="T32" fmla="*/ 98 w 135"/>
              <a:gd name="T33" fmla="*/ 4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600"/>
          </a:p>
        </p:txBody>
      </p: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1336032" y="4684755"/>
            <a:ext cx="992608" cy="964495"/>
            <a:chOff x="1490083" y="4851683"/>
            <a:chExt cx="992608" cy="964495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083" y="5509097"/>
              <a:ext cx="992608" cy="307081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98210" y="4851683"/>
              <a:ext cx="361144" cy="577400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0719" y="5076588"/>
              <a:ext cx="261667" cy="361146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73" name="出自【趣你的PPT】(微信:qunideppt)：最优质的PPT资源库"/>
          <p:cNvSpPr txBox="1"/>
          <p:nvPr/>
        </p:nvSpPr>
        <p:spPr>
          <a:xfrm>
            <a:off x="3994951" y="4526404"/>
            <a:ext cx="131959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3769731" y="3010541"/>
            <a:ext cx="177003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3929229" y="1519364"/>
            <a:ext cx="145103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出自【趣你的PPT】(微信:qunideppt)：最优质的PPT资源库"/>
          <p:cNvCxnSpPr/>
          <p:nvPr/>
        </p:nvCxnSpPr>
        <p:spPr>
          <a:xfrm>
            <a:off x="757517" y="1370371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出自【趣你的PPT】(微信:qunideppt)：最优质的PPT资源库"/>
          <p:cNvCxnSpPr/>
          <p:nvPr/>
        </p:nvCxnSpPr>
        <p:spPr>
          <a:xfrm>
            <a:off x="757517" y="4224931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出自【趣你的PPT】(微信:qunideppt)：最优质的PPT资源库"/>
          <p:cNvCxnSpPr/>
          <p:nvPr/>
        </p:nvCxnSpPr>
        <p:spPr>
          <a:xfrm>
            <a:off x="757517" y="5781963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0650" y="1647975"/>
            <a:ext cx="5101276" cy="854080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zh-CN" altLang="en-US" sz="11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0650" y="3151801"/>
            <a:ext cx="5101276" cy="854080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0650" y="4684755"/>
            <a:ext cx="5101276" cy="854080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万次。该原创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模板来自公众号：趣你的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。我们制作的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教程视频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趣你的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PPT》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，播放量已超过</a:t>
            </a:r>
            <a:r>
              <a: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万次。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2" name="出自【趣你的PPT】(微信:qunideppt)：最优质的PPT资源库"/>
          <p:cNvCxnSpPr/>
          <p:nvPr/>
        </p:nvCxnSpPr>
        <p:spPr>
          <a:xfrm>
            <a:off x="757517" y="2794450"/>
            <a:ext cx="10594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1961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25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25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625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" fill="hold"/>
                                        <p:tgtEl>
                                          <p:spTgt spid="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32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75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5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4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375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3" grpId="0"/>
      <p:bldP spid="73" grpId="1"/>
      <p:bldP spid="74" grpId="0"/>
      <p:bldP spid="74" grpId="1"/>
      <p:bldP spid="75" grpId="0"/>
      <p:bldP spid="75" grpId="1"/>
      <p:bldP spid="79" grpId="0" animBg="1"/>
      <p:bldP spid="80" grpId="0" animBg="1"/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891853" y="4850326"/>
            <a:ext cx="279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768975" y="4130246"/>
            <a:ext cx="277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46487" y="3309878"/>
            <a:ext cx="2760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881599" y="3987534"/>
            <a:ext cx="2808312" cy="792088"/>
            <a:chOff x="1840472" y="3836374"/>
            <a:chExt cx="2808312" cy="792088"/>
          </a:xfrm>
          <a:solidFill>
            <a:srgbClr val="C00000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840472" y="3836374"/>
              <a:ext cx="2808312" cy="79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2179820" y="4079987"/>
              <a:ext cx="237626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689911" y="3195446"/>
            <a:ext cx="2808312" cy="792088"/>
            <a:chOff x="4648784" y="3044286"/>
            <a:chExt cx="2808312" cy="792088"/>
          </a:xfrm>
          <a:solidFill>
            <a:srgbClr val="C00000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4648784" y="3044286"/>
              <a:ext cx="2808312" cy="79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073478" y="3293631"/>
              <a:ext cx="237626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500821" y="2395819"/>
            <a:ext cx="2808312" cy="792088"/>
            <a:chOff x="7459694" y="2244659"/>
            <a:chExt cx="2808312" cy="792088"/>
          </a:xfrm>
          <a:solidFill>
            <a:srgbClr val="C00000"/>
          </a:solidFill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7459694" y="2244659"/>
              <a:ext cx="2808312" cy="79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7891742" y="2486519"/>
              <a:ext cx="237626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364917" y="710015"/>
            <a:ext cx="1080120" cy="1666289"/>
            <a:chOff x="3763963" y="460375"/>
            <a:chExt cx="1878012" cy="2897188"/>
          </a:xfrm>
        </p:grpSpPr>
        <p:sp>
          <p:nvSpPr>
            <p:cNvPr id="21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3779838" y="476250"/>
              <a:ext cx="1862137" cy="28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76288"/>
              <a:ext cx="182562" cy="179388"/>
            </a:xfrm>
            <a:custGeom>
              <a:avLst/>
              <a:gdLst>
                <a:gd name="T0" fmla="*/ 0 w 12"/>
                <a:gd name="T1" fmla="*/ 1 h 12"/>
                <a:gd name="T2" fmla="*/ 0 w 12"/>
                <a:gd name="T3" fmla="*/ 6 h 12"/>
                <a:gd name="T4" fmla="*/ 4 w 12"/>
                <a:gd name="T5" fmla="*/ 12 h 12"/>
                <a:gd name="T6" fmla="*/ 10 w 12"/>
                <a:gd name="T7" fmla="*/ 10 h 12"/>
                <a:gd name="T8" fmla="*/ 12 w 12"/>
                <a:gd name="T9" fmla="*/ 6 h 12"/>
                <a:gd name="T10" fmla="*/ 12 w 12"/>
                <a:gd name="T11" fmla="*/ 1 h 12"/>
                <a:gd name="T12" fmla="*/ 0 w 12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"/>
                  </a:moveTo>
                  <a:cubicBezTo>
                    <a:pt x="0" y="1"/>
                    <a:pt x="0" y="6"/>
                    <a:pt x="0" y="6"/>
                  </a:cubicBezTo>
                  <a:cubicBezTo>
                    <a:pt x="0" y="6"/>
                    <a:pt x="3" y="12"/>
                    <a:pt x="4" y="12"/>
                  </a:cubicBezTo>
                  <a:cubicBezTo>
                    <a:pt x="6" y="12"/>
                    <a:pt x="10" y="11"/>
                    <a:pt x="10" y="10"/>
                  </a:cubicBezTo>
                  <a:cubicBezTo>
                    <a:pt x="11" y="10"/>
                    <a:pt x="12" y="6"/>
                    <a:pt x="12" y="6"/>
                  </a:cubicBezTo>
                  <a:cubicBezTo>
                    <a:pt x="12" y="6"/>
                    <a:pt x="12" y="2"/>
                    <a:pt x="12" y="1"/>
                  </a:cubicBezTo>
                  <a:cubicBezTo>
                    <a:pt x="1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9838" y="955675"/>
              <a:ext cx="120650" cy="104775"/>
            </a:xfrm>
            <a:custGeom>
              <a:avLst/>
              <a:gdLst>
                <a:gd name="T0" fmla="*/ 2 w 8"/>
                <a:gd name="T1" fmla="*/ 6 h 7"/>
                <a:gd name="T2" fmla="*/ 3 w 8"/>
                <a:gd name="T3" fmla="*/ 1 h 7"/>
                <a:gd name="T4" fmla="*/ 8 w 8"/>
                <a:gd name="T5" fmla="*/ 4 h 7"/>
                <a:gd name="T6" fmla="*/ 2 w 8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2" y="6"/>
                    <a:pt x="0" y="2"/>
                    <a:pt x="3" y="1"/>
                  </a:cubicBezTo>
                  <a:cubicBezTo>
                    <a:pt x="7" y="0"/>
                    <a:pt x="8" y="4"/>
                    <a:pt x="8" y="4"/>
                  </a:cubicBezTo>
                  <a:cubicBezTo>
                    <a:pt x="8" y="4"/>
                    <a:pt x="2" y="7"/>
                    <a:pt x="2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5450" y="1016000"/>
              <a:ext cx="106362" cy="119063"/>
            </a:xfrm>
            <a:custGeom>
              <a:avLst/>
              <a:gdLst>
                <a:gd name="T0" fmla="*/ 0 w 7"/>
                <a:gd name="T1" fmla="*/ 4 h 8"/>
                <a:gd name="T2" fmla="*/ 3 w 7"/>
                <a:gd name="T3" fmla="*/ 8 h 8"/>
                <a:gd name="T4" fmla="*/ 7 w 7"/>
                <a:gd name="T5" fmla="*/ 6 h 8"/>
                <a:gd name="T6" fmla="*/ 5 w 7"/>
                <a:gd name="T7" fmla="*/ 1 h 8"/>
                <a:gd name="T8" fmla="*/ 0 w 7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4"/>
                    <a:pt x="1" y="8"/>
                    <a:pt x="3" y="8"/>
                  </a:cubicBezTo>
                  <a:cubicBezTo>
                    <a:pt x="4" y="8"/>
                    <a:pt x="7" y="7"/>
                    <a:pt x="7" y="6"/>
                  </a:cubicBezTo>
                  <a:cubicBezTo>
                    <a:pt x="7" y="5"/>
                    <a:pt x="7" y="3"/>
                    <a:pt x="5" y="1"/>
                  </a:cubicBezTo>
                  <a:cubicBezTo>
                    <a:pt x="4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0063" y="1525588"/>
              <a:ext cx="877887" cy="434975"/>
            </a:xfrm>
            <a:custGeom>
              <a:avLst/>
              <a:gdLst>
                <a:gd name="T0" fmla="*/ 0 w 58"/>
                <a:gd name="T1" fmla="*/ 26 h 29"/>
                <a:gd name="T2" fmla="*/ 17 w 58"/>
                <a:gd name="T3" fmla="*/ 29 h 29"/>
                <a:gd name="T4" fmla="*/ 58 w 58"/>
                <a:gd name="T5" fmla="*/ 27 h 29"/>
                <a:gd name="T6" fmla="*/ 58 w 58"/>
                <a:gd name="T7" fmla="*/ 27 h 29"/>
                <a:gd name="T8" fmla="*/ 50 w 58"/>
                <a:gd name="T9" fmla="*/ 1 h 29"/>
                <a:gd name="T10" fmla="*/ 11 w 58"/>
                <a:gd name="T11" fmla="*/ 0 h 29"/>
                <a:gd name="T12" fmla="*/ 0 w 58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9">
                  <a:moveTo>
                    <a:pt x="0" y="26"/>
                  </a:moveTo>
                  <a:cubicBezTo>
                    <a:pt x="0" y="26"/>
                    <a:pt x="6" y="29"/>
                    <a:pt x="17" y="29"/>
                  </a:cubicBezTo>
                  <a:cubicBezTo>
                    <a:pt x="29" y="29"/>
                    <a:pt x="58" y="27"/>
                    <a:pt x="58" y="27"/>
                  </a:cubicBezTo>
                  <a:cubicBezTo>
                    <a:pt x="58" y="28"/>
                    <a:pt x="58" y="27"/>
                    <a:pt x="58" y="27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21"/>
                    <a:pt x="0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635000" cy="1604963"/>
            </a:xfrm>
            <a:custGeom>
              <a:avLst/>
              <a:gdLst>
                <a:gd name="T0" fmla="*/ 0 w 42"/>
                <a:gd name="T1" fmla="*/ 8 h 107"/>
                <a:gd name="T2" fmla="*/ 2 w 42"/>
                <a:gd name="T3" fmla="*/ 32 h 107"/>
                <a:gd name="T4" fmla="*/ 5 w 42"/>
                <a:gd name="T5" fmla="*/ 44 h 107"/>
                <a:gd name="T6" fmla="*/ 7 w 42"/>
                <a:gd name="T7" fmla="*/ 71 h 107"/>
                <a:gd name="T8" fmla="*/ 11 w 42"/>
                <a:gd name="T9" fmla="*/ 101 h 107"/>
                <a:gd name="T10" fmla="*/ 11 w 42"/>
                <a:gd name="T11" fmla="*/ 107 h 107"/>
                <a:gd name="T12" fmla="*/ 23 w 42"/>
                <a:gd name="T13" fmla="*/ 107 h 107"/>
                <a:gd name="T14" fmla="*/ 23 w 42"/>
                <a:gd name="T15" fmla="*/ 103 h 107"/>
                <a:gd name="T16" fmla="*/ 21 w 42"/>
                <a:gd name="T17" fmla="*/ 99 h 107"/>
                <a:gd name="T18" fmla="*/ 24 w 42"/>
                <a:gd name="T19" fmla="*/ 93 h 107"/>
                <a:gd name="T20" fmla="*/ 21 w 42"/>
                <a:gd name="T21" fmla="*/ 38 h 107"/>
                <a:gd name="T22" fmla="*/ 24 w 42"/>
                <a:gd name="T23" fmla="*/ 50 h 107"/>
                <a:gd name="T24" fmla="*/ 26 w 42"/>
                <a:gd name="T25" fmla="*/ 63 h 107"/>
                <a:gd name="T26" fmla="*/ 26 w 42"/>
                <a:gd name="T27" fmla="*/ 87 h 107"/>
                <a:gd name="T28" fmla="*/ 28 w 42"/>
                <a:gd name="T29" fmla="*/ 96 h 107"/>
                <a:gd name="T30" fmla="*/ 36 w 42"/>
                <a:gd name="T31" fmla="*/ 97 h 107"/>
                <a:gd name="T32" fmla="*/ 38 w 42"/>
                <a:gd name="T33" fmla="*/ 91 h 107"/>
                <a:gd name="T34" fmla="*/ 38 w 42"/>
                <a:gd name="T35" fmla="*/ 85 h 107"/>
                <a:gd name="T36" fmla="*/ 39 w 42"/>
                <a:gd name="T37" fmla="*/ 60 h 107"/>
                <a:gd name="T38" fmla="*/ 39 w 42"/>
                <a:gd name="T39" fmla="*/ 52 h 107"/>
                <a:gd name="T40" fmla="*/ 41 w 42"/>
                <a:gd name="T41" fmla="*/ 20 h 107"/>
                <a:gd name="T42" fmla="*/ 40 w 42"/>
                <a:gd name="T43" fmla="*/ 2 h 107"/>
                <a:gd name="T44" fmla="*/ 2 w 42"/>
                <a:gd name="T45" fmla="*/ 0 h 107"/>
                <a:gd name="T46" fmla="*/ 0 w 42"/>
                <a:gd name="T4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07">
                  <a:moveTo>
                    <a:pt x="0" y="8"/>
                  </a:moveTo>
                  <a:cubicBezTo>
                    <a:pt x="0" y="8"/>
                    <a:pt x="1" y="28"/>
                    <a:pt x="2" y="32"/>
                  </a:cubicBezTo>
                  <a:cubicBezTo>
                    <a:pt x="4" y="35"/>
                    <a:pt x="5" y="43"/>
                    <a:pt x="5" y="44"/>
                  </a:cubicBezTo>
                  <a:cubicBezTo>
                    <a:pt x="5" y="45"/>
                    <a:pt x="4" y="65"/>
                    <a:pt x="7" y="71"/>
                  </a:cubicBezTo>
                  <a:cubicBezTo>
                    <a:pt x="7" y="71"/>
                    <a:pt x="9" y="100"/>
                    <a:pt x="11" y="101"/>
                  </a:cubicBezTo>
                  <a:cubicBezTo>
                    <a:pt x="11" y="101"/>
                    <a:pt x="8" y="106"/>
                    <a:pt x="11" y="107"/>
                  </a:cubicBezTo>
                  <a:cubicBezTo>
                    <a:pt x="11" y="107"/>
                    <a:pt x="21" y="106"/>
                    <a:pt x="23" y="107"/>
                  </a:cubicBezTo>
                  <a:cubicBezTo>
                    <a:pt x="23" y="107"/>
                    <a:pt x="24" y="104"/>
                    <a:pt x="23" y="103"/>
                  </a:cubicBezTo>
                  <a:cubicBezTo>
                    <a:pt x="22" y="102"/>
                    <a:pt x="21" y="99"/>
                    <a:pt x="21" y="99"/>
                  </a:cubicBezTo>
                  <a:cubicBezTo>
                    <a:pt x="21" y="99"/>
                    <a:pt x="25" y="94"/>
                    <a:pt x="24" y="93"/>
                  </a:cubicBezTo>
                  <a:cubicBezTo>
                    <a:pt x="23" y="91"/>
                    <a:pt x="19" y="43"/>
                    <a:pt x="21" y="38"/>
                  </a:cubicBezTo>
                  <a:cubicBezTo>
                    <a:pt x="21" y="38"/>
                    <a:pt x="23" y="50"/>
                    <a:pt x="24" y="50"/>
                  </a:cubicBezTo>
                  <a:cubicBezTo>
                    <a:pt x="24" y="50"/>
                    <a:pt x="25" y="62"/>
                    <a:pt x="26" y="63"/>
                  </a:cubicBezTo>
                  <a:cubicBezTo>
                    <a:pt x="26" y="63"/>
                    <a:pt x="30" y="84"/>
                    <a:pt x="26" y="87"/>
                  </a:cubicBezTo>
                  <a:cubicBezTo>
                    <a:pt x="26" y="87"/>
                    <a:pt x="25" y="95"/>
                    <a:pt x="28" y="96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8" y="92"/>
                    <a:pt x="38" y="91"/>
                  </a:cubicBezTo>
                  <a:cubicBezTo>
                    <a:pt x="39" y="89"/>
                    <a:pt x="39" y="87"/>
                    <a:pt x="38" y="85"/>
                  </a:cubicBezTo>
                  <a:cubicBezTo>
                    <a:pt x="38" y="84"/>
                    <a:pt x="37" y="61"/>
                    <a:pt x="39" y="60"/>
                  </a:cubicBezTo>
                  <a:cubicBezTo>
                    <a:pt x="41" y="58"/>
                    <a:pt x="42" y="55"/>
                    <a:pt x="39" y="52"/>
                  </a:cubicBezTo>
                  <a:cubicBezTo>
                    <a:pt x="39" y="52"/>
                    <a:pt x="42" y="24"/>
                    <a:pt x="41" y="20"/>
                  </a:cubicBezTo>
                  <a:cubicBezTo>
                    <a:pt x="40" y="17"/>
                    <a:pt x="40" y="2"/>
                    <a:pt x="4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1601788"/>
              <a:ext cx="271462" cy="223838"/>
            </a:xfrm>
            <a:custGeom>
              <a:avLst/>
              <a:gdLst>
                <a:gd name="T0" fmla="*/ 2 w 18"/>
                <a:gd name="T1" fmla="*/ 2 h 15"/>
                <a:gd name="T2" fmla="*/ 0 w 18"/>
                <a:gd name="T3" fmla="*/ 8 h 15"/>
                <a:gd name="T4" fmla="*/ 0 w 18"/>
                <a:gd name="T5" fmla="*/ 15 h 15"/>
                <a:gd name="T6" fmla="*/ 4 w 18"/>
                <a:gd name="T7" fmla="*/ 11 h 15"/>
                <a:gd name="T8" fmla="*/ 7 w 18"/>
                <a:gd name="T9" fmla="*/ 7 h 15"/>
                <a:gd name="T10" fmla="*/ 18 w 18"/>
                <a:gd name="T11" fmla="*/ 10 h 15"/>
                <a:gd name="T12" fmla="*/ 5 w 18"/>
                <a:gd name="T13" fmla="*/ 0 h 15"/>
                <a:gd name="T14" fmla="*/ 4 w 18"/>
                <a:gd name="T15" fmla="*/ 0 h 15"/>
                <a:gd name="T16" fmla="*/ 2 w 18"/>
                <a:gd name="T1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5">
                  <a:moveTo>
                    <a:pt x="2" y="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0" y="15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7" y="8"/>
                    <a:pt x="4" y="8"/>
                    <a:pt x="7" y="7"/>
                  </a:cubicBezTo>
                  <a:cubicBezTo>
                    <a:pt x="10" y="7"/>
                    <a:pt x="15" y="11"/>
                    <a:pt x="18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363" y="1616075"/>
              <a:ext cx="530225" cy="1590675"/>
            </a:xfrm>
            <a:custGeom>
              <a:avLst/>
              <a:gdLst>
                <a:gd name="T0" fmla="*/ 27 w 35"/>
                <a:gd name="T1" fmla="*/ 84 h 106"/>
                <a:gd name="T2" fmla="*/ 25 w 35"/>
                <a:gd name="T3" fmla="*/ 71 h 106"/>
                <a:gd name="T4" fmla="*/ 19 w 35"/>
                <a:gd name="T5" fmla="*/ 36 h 106"/>
                <a:gd name="T6" fmla="*/ 17 w 35"/>
                <a:gd name="T7" fmla="*/ 23 h 106"/>
                <a:gd name="T8" fmla="*/ 29 w 35"/>
                <a:gd name="T9" fmla="*/ 25 h 106"/>
                <a:gd name="T10" fmla="*/ 33 w 35"/>
                <a:gd name="T11" fmla="*/ 37 h 106"/>
                <a:gd name="T12" fmla="*/ 34 w 35"/>
                <a:gd name="T13" fmla="*/ 19 h 106"/>
                <a:gd name="T14" fmla="*/ 33 w 35"/>
                <a:gd name="T15" fmla="*/ 1 h 106"/>
                <a:gd name="T16" fmla="*/ 8 w 35"/>
                <a:gd name="T17" fmla="*/ 0 h 106"/>
                <a:gd name="T18" fmla="*/ 0 w 35"/>
                <a:gd name="T19" fmla="*/ 3 h 106"/>
                <a:gd name="T20" fmla="*/ 12 w 35"/>
                <a:gd name="T21" fmla="*/ 17 h 106"/>
                <a:gd name="T22" fmla="*/ 0 w 35"/>
                <a:gd name="T23" fmla="*/ 19 h 106"/>
                <a:gd name="T24" fmla="*/ 4 w 35"/>
                <a:gd name="T25" fmla="*/ 20 h 106"/>
                <a:gd name="T26" fmla="*/ 7 w 35"/>
                <a:gd name="T27" fmla="*/ 25 h 106"/>
                <a:gd name="T28" fmla="*/ 0 w 35"/>
                <a:gd name="T29" fmla="*/ 25 h 106"/>
                <a:gd name="T30" fmla="*/ 9 w 35"/>
                <a:gd name="T31" fmla="*/ 29 h 106"/>
                <a:gd name="T32" fmla="*/ 0 w 35"/>
                <a:gd name="T33" fmla="*/ 30 h 106"/>
                <a:gd name="T34" fmla="*/ 7 w 35"/>
                <a:gd name="T35" fmla="*/ 30 h 106"/>
                <a:gd name="T36" fmla="*/ 9 w 35"/>
                <a:gd name="T37" fmla="*/ 56 h 106"/>
                <a:gd name="T38" fmla="*/ 13 w 35"/>
                <a:gd name="T39" fmla="*/ 76 h 106"/>
                <a:gd name="T40" fmla="*/ 11 w 35"/>
                <a:gd name="T41" fmla="*/ 85 h 106"/>
                <a:gd name="T42" fmla="*/ 4 w 35"/>
                <a:gd name="T43" fmla="*/ 39 h 106"/>
                <a:gd name="T44" fmla="*/ 9 w 35"/>
                <a:gd name="T45" fmla="*/ 86 h 106"/>
                <a:gd name="T46" fmla="*/ 12 w 35"/>
                <a:gd name="T47" fmla="*/ 96 h 106"/>
                <a:gd name="T48" fmla="*/ 12 w 35"/>
                <a:gd name="T49" fmla="*/ 100 h 106"/>
                <a:gd name="T50" fmla="*/ 2 w 35"/>
                <a:gd name="T51" fmla="*/ 94 h 106"/>
                <a:gd name="T52" fmla="*/ 4 w 35"/>
                <a:gd name="T53" fmla="*/ 100 h 106"/>
                <a:gd name="T54" fmla="*/ 4 w 35"/>
                <a:gd name="T55" fmla="*/ 106 h 106"/>
                <a:gd name="T56" fmla="*/ 16 w 35"/>
                <a:gd name="T57" fmla="*/ 106 h 106"/>
                <a:gd name="T58" fmla="*/ 17 w 35"/>
                <a:gd name="T59" fmla="*/ 101 h 106"/>
                <a:gd name="T60" fmla="*/ 17 w 35"/>
                <a:gd name="T61" fmla="*/ 98 h 106"/>
                <a:gd name="T62" fmla="*/ 17 w 35"/>
                <a:gd name="T63" fmla="*/ 92 h 106"/>
                <a:gd name="T64" fmla="*/ 14 w 35"/>
                <a:gd name="T65" fmla="*/ 37 h 106"/>
                <a:gd name="T66" fmla="*/ 16 w 35"/>
                <a:gd name="T67" fmla="*/ 49 h 106"/>
                <a:gd name="T68" fmla="*/ 19 w 35"/>
                <a:gd name="T69" fmla="*/ 63 h 106"/>
                <a:gd name="T70" fmla="*/ 19 w 35"/>
                <a:gd name="T71" fmla="*/ 86 h 106"/>
                <a:gd name="T72" fmla="*/ 21 w 35"/>
                <a:gd name="T73" fmla="*/ 95 h 106"/>
                <a:gd name="T74" fmla="*/ 29 w 35"/>
                <a:gd name="T75" fmla="*/ 96 h 106"/>
                <a:gd name="T76" fmla="*/ 31 w 35"/>
                <a:gd name="T77" fmla="*/ 90 h 106"/>
                <a:gd name="T78" fmla="*/ 31 w 35"/>
                <a:gd name="T79" fmla="*/ 84 h 106"/>
                <a:gd name="T80" fmla="*/ 31 w 35"/>
                <a:gd name="T81" fmla="*/ 84 h 106"/>
                <a:gd name="T82" fmla="*/ 27 w 35"/>
                <a:gd name="T83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106">
                  <a:moveTo>
                    <a:pt x="27" y="84"/>
                  </a:moveTo>
                  <a:cubicBezTo>
                    <a:pt x="27" y="84"/>
                    <a:pt x="25" y="74"/>
                    <a:pt x="25" y="71"/>
                  </a:cubicBezTo>
                  <a:cubicBezTo>
                    <a:pt x="27" y="63"/>
                    <a:pt x="20" y="39"/>
                    <a:pt x="19" y="36"/>
                  </a:cubicBezTo>
                  <a:cubicBezTo>
                    <a:pt x="19" y="33"/>
                    <a:pt x="18" y="25"/>
                    <a:pt x="17" y="23"/>
                  </a:cubicBezTo>
                  <a:cubicBezTo>
                    <a:pt x="16" y="21"/>
                    <a:pt x="26" y="24"/>
                    <a:pt x="29" y="25"/>
                  </a:cubicBezTo>
                  <a:cubicBezTo>
                    <a:pt x="31" y="26"/>
                    <a:pt x="33" y="32"/>
                    <a:pt x="33" y="37"/>
                  </a:cubicBezTo>
                  <a:cubicBezTo>
                    <a:pt x="34" y="29"/>
                    <a:pt x="35" y="21"/>
                    <a:pt x="34" y="19"/>
                  </a:cubicBezTo>
                  <a:cubicBezTo>
                    <a:pt x="33" y="16"/>
                    <a:pt x="33" y="1"/>
                    <a:pt x="33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6" y="14"/>
                    <a:pt x="12" y="17"/>
                  </a:cubicBezTo>
                  <a:cubicBezTo>
                    <a:pt x="9" y="21"/>
                    <a:pt x="0" y="19"/>
                    <a:pt x="0" y="19"/>
                  </a:cubicBezTo>
                  <a:cubicBezTo>
                    <a:pt x="0" y="19"/>
                    <a:pt x="0" y="19"/>
                    <a:pt x="4" y="20"/>
                  </a:cubicBezTo>
                  <a:cubicBezTo>
                    <a:pt x="8" y="22"/>
                    <a:pt x="7" y="25"/>
                    <a:pt x="7" y="25"/>
                  </a:cubicBezTo>
                  <a:cubicBezTo>
                    <a:pt x="1" y="23"/>
                    <a:pt x="0" y="25"/>
                    <a:pt x="0" y="25"/>
                  </a:cubicBezTo>
                  <a:cubicBezTo>
                    <a:pt x="5" y="26"/>
                    <a:pt x="9" y="29"/>
                    <a:pt x="9" y="29"/>
                  </a:cubicBezTo>
                  <a:cubicBezTo>
                    <a:pt x="3" y="26"/>
                    <a:pt x="0" y="30"/>
                    <a:pt x="0" y="30"/>
                  </a:cubicBezTo>
                  <a:cubicBezTo>
                    <a:pt x="0" y="30"/>
                    <a:pt x="5" y="27"/>
                    <a:pt x="7" y="30"/>
                  </a:cubicBezTo>
                  <a:cubicBezTo>
                    <a:pt x="8" y="34"/>
                    <a:pt x="9" y="53"/>
                    <a:pt x="9" y="56"/>
                  </a:cubicBezTo>
                  <a:cubicBezTo>
                    <a:pt x="9" y="59"/>
                    <a:pt x="12" y="74"/>
                    <a:pt x="13" y="76"/>
                  </a:cubicBezTo>
                  <a:cubicBezTo>
                    <a:pt x="14" y="78"/>
                    <a:pt x="13" y="87"/>
                    <a:pt x="11" y="85"/>
                  </a:cubicBezTo>
                  <a:cubicBezTo>
                    <a:pt x="10" y="83"/>
                    <a:pt x="4" y="39"/>
                    <a:pt x="4" y="3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6"/>
                    <a:pt x="10" y="93"/>
                    <a:pt x="12" y="96"/>
                  </a:cubicBezTo>
                  <a:cubicBezTo>
                    <a:pt x="14" y="99"/>
                    <a:pt x="12" y="100"/>
                    <a:pt x="12" y="100"/>
                  </a:cubicBezTo>
                  <a:cubicBezTo>
                    <a:pt x="11" y="100"/>
                    <a:pt x="6" y="97"/>
                    <a:pt x="2" y="94"/>
                  </a:cubicBezTo>
                  <a:cubicBezTo>
                    <a:pt x="3" y="98"/>
                    <a:pt x="3" y="100"/>
                    <a:pt x="4" y="100"/>
                  </a:cubicBezTo>
                  <a:cubicBezTo>
                    <a:pt x="4" y="100"/>
                    <a:pt x="1" y="105"/>
                    <a:pt x="4" y="106"/>
                  </a:cubicBezTo>
                  <a:cubicBezTo>
                    <a:pt x="4" y="106"/>
                    <a:pt x="14" y="105"/>
                    <a:pt x="16" y="106"/>
                  </a:cubicBezTo>
                  <a:cubicBezTo>
                    <a:pt x="16" y="106"/>
                    <a:pt x="18" y="102"/>
                    <a:pt x="17" y="101"/>
                  </a:cubicBezTo>
                  <a:cubicBezTo>
                    <a:pt x="16" y="100"/>
                    <a:pt x="17" y="98"/>
                    <a:pt x="17" y="98"/>
                  </a:cubicBezTo>
                  <a:cubicBezTo>
                    <a:pt x="17" y="98"/>
                    <a:pt x="18" y="93"/>
                    <a:pt x="17" y="92"/>
                  </a:cubicBezTo>
                  <a:cubicBezTo>
                    <a:pt x="16" y="90"/>
                    <a:pt x="12" y="42"/>
                    <a:pt x="14" y="37"/>
                  </a:cubicBezTo>
                  <a:cubicBezTo>
                    <a:pt x="14" y="37"/>
                    <a:pt x="15" y="49"/>
                    <a:pt x="16" y="49"/>
                  </a:cubicBezTo>
                  <a:cubicBezTo>
                    <a:pt x="16" y="49"/>
                    <a:pt x="17" y="62"/>
                    <a:pt x="19" y="63"/>
                  </a:cubicBezTo>
                  <a:cubicBezTo>
                    <a:pt x="19" y="63"/>
                    <a:pt x="21" y="83"/>
                    <a:pt x="19" y="86"/>
                  </a:cubicBezTo>
                  <a:cubicBezTo>
                    <a:pt x="19" y="86"/>
                    <a:pt x="18" y="94"/>
                    <a:pt x="21" y="95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31" y="91"/>
                    <a:pt x="31" y="90"/>
                  </a:cubicBezTo>
                  <a:cubicBezTo>
                    <a:pt x="32" y="88"/>
                    <a:pt x="32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29" y="84"/>
                    <a:pt x="27" y="84"/>
                    <a:pt x="2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7725" y="790575"/>
              <a:ext cx="136525" cy="165100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5 h 11"/>
                <a:gd name="T4" fmla="*/ 4 w 9"/>
                <a:gd name="T5" fmla="*/ 11 h 11"/>
                <a:gd name="T6" fmla="*/ 5 w 9"/>
                <a:gd name="T7" fmla="*/ 11 h 11"/>
                <a:gd name="T8" fmla="*/ 6 w 9"/>
                <a:gd name="T9" fmla="*/ 9 h 11"/>
                <a:gd name="T10" fmla="*/ 6 w 9"/>
                <a:gd name="T11" fmla="*/ 7 h 11"/>
                <a:gd name="T12" fmla="*/ 8 w 9"/>
                <a:gd name="T13" fmla="*/ 6 h 11"/>
                <a:gd name="T14" fmla="*/ 9 w 9"/>
                <a:gd name="T15" fmla="*/ 4 h 11"/>
                <a:gd name="T16" fmla="*/ 2 w 9"/>
                <a:gd name="T17" fmla="*/ 0 h 11"/>
                <a:gd name="T18" fmla="*/ 0 w 9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cubicBezTo>
                    <a:pt x="0" y="0"/>
                    <a:pt x="0" y="5"/>
                    <a:pt x="0" y="5"/>
                  </a:cubicBezTo>
                  <a:cubicBezTo>
                    <a:pt x="0" y="5"/>
                    <a:pt x="3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8" y="7"/>
                    <a:pt x="8" y="6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4"/>
                    <a:pt x="5" y="2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65188"/>
              <a:ext cx="635000" cy="901700"/>
            </a:xfrm>
            <a:custGeom>
              <a:avLst/>
              <a:gdLst>
                <a:gd name="T0" fmla="*/ 0 w 42"/>
                <a:gd name="T1" fmla="*/ 49 h 60"/>
                <a:gd name="T2" fmla="*/ 21 w 42"/>
                <a:gd name="T3" fmla="*/ 59 h 60"/>
                <a:gd name="T4" fmla="*/ 41 w 42"/>
                <a:gd name="T5" fmla="*/ 49 h 60"/>
                <a:gd name="T6" fmla="*/ 35 w 42"/>
                <a:gd name="T7" fmla="*/ 12 h 60"/>
                <a:gd name="T8" fmla="*/ 26 w 42"/>
                <a:gd name="T9" fmla="*/ 0 h 60"/>
                <a:gd name="T10" fmla="*/ 21 w 42"/>
                <a:gd name="T11" fmla="*/ 4 h 60"/>
                <a:gd name="T12" fmla="*/ 18 w 42"/>
                <a:gd name="T13" fmla="*/ 3 h 60"/>
                <a:gd name="T14" fmla="*/ 15 w 42"/>
                <a:gd name="T15" fmla="*/ 0 h 60"/>
                <a:gd name="T16" fmla="*/ 13 w 42"/>
                <a:gd name="T17" fmla="*/ 0 h 60"/>
                <a:gd name="T18" fmla="*/ 5 w 42"/>
                <a:gd name="T19" fmla="*/ 20 h 60"/>
                <a:gd name="T20" fmla="*/ 0 w 42"/>
                <a:gd name="T21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0" y="49"/>
                  </a:moveTo>
                  <a:cubicBezTo>
                    <a:pt x="0" y="49"/>
                    <a:pt x="13" y="60"/>
                    <a:pt x="21" y="59"/>
                  </a:cubicBezTo>
                  <a:cubicBezTo>
                    <a:pt x="28" y="59"/>
                    <a:pt x="41" y="53"/>
                    <a:pt x="41" y="49"/>
                  </a:cubicBezTo>
                  <a:cubicBezTo>
                    <a:pt x="42" y="45"/>
                    <a:pt x="35" y="12"/>
                    <a:pt x="35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20"/>
                    <a:pt x="5" y="20"/>
                    <a:pt x="5" y="2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588" y="881063"/>
              <a:ext cx="241300" cy="749300"/>
            </a:xfrm>
            <a:custGeom>
              <a:avLst/>
              <a:gdLst>
                <a:gd name="T0" fmla="*/ 9 w 16"/>
                <a:gd name="T1" fmla="*/ 47 h 50"/>
                <a:gd name="T2" fmla="*/ 7 w 16"/>
                <a:gd name="T3" fmla="*/ 40 h 50"/>
                <a:gd name="T4" fmla="*/ 11 w 16"/>
                <a:gd name="T5" fmla="*/ 46 h 50"/>
                <a:gd name="T6" fmla="*/ 7 w 16"/>
                <a:gd name="T7" fmla="*/ 30 h 50"/>
                <a:gd name="T8" fmla="*/ 13 w 16"/>
                <a:gd name="T9" fmla="*/ 43 h 50"/>
                <a:gd name="T10" fmla="*/ 11 w 16"/>
                <a:gd name="T11" fmla="*/ 32 h 50"/>
                <a:gd name="T12" fmla="*/ 14 w 16"/>
                <a:gd name="T13" fmla="*/ 33 h 50"/>
                <a:gd name="T14" fmla="*/ 11 w 16"/>
                <a:gd name="T15" fmla="*/ 24 h 50"/>
                <a:gd name="T16" fmla="*/ 12 w 16"/>
                <a:gd name="T17" fmla="*/ 3 h 50"/>
                <a:gd name="T18" fmla="*/ 16 w 16"/>
                <a:gd name="T19" fmla="*/ 6 h 50"/>
                <a:gd name="T20" fmla="*/ 12 w 16"/>
                <a:gd name="T21" fmla="*/ 0 h 50"/>
                <a:gd name="T22" fmla="*/ 7 w 16"/>
                <a:gd name="T23" fmla="*/ 13 h 50"/>
                <a:gd name="T24" fmla="*/ 4 w 16"/>
                <a:gd name="T25" fmla="*/ 23 h 50"/>
                <a:gd name="T26" fmla="*/ 0 w 16"/>
                <a:gd name="T27" fmla="*/ 48 h 50"/>
                <a:gd name="T28" fmla="*/ 3 w 16"/>
                <a:gd name="T29" fmla="*/ 50 h 50"/>
                <a:gd name="T30" fmla="*/ 9 w 16"/>
                <a:gd name="T31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50">
                  <a:moveTo>
                    <a:pt x="9" y="47"/>
                  </a:moveTo>
                  <a:cubicBezTo>
                    <a:pt x="9" y="47"/>
                    <a:pt x="5" y="46"/>
                    <a:pt x="7" y="40"/>
                  </a:cubicBezTo>
                  <a:cubicBezTo>
                    <a:pt x="7" y="40"/>
                    <a:pt x="7" y="45"/>
                    <a:pt x="11" y="46"/>
                  </a:cubicBezTo>
                  <a:cubicBezTo>
                    <a:pt x="11" y="46"/>
                    <a:pt x="6" y="42"/>
                    <a:pt x="7" y="30"/>
                  </a:cubicBezTo>
                  <a:cubicBezTo>
                    <a:pt x="7" y="30"/>
                    <a:pt x="8" y="41"/>
                    <a:pt x="13" y="43"/>
                  </a:cubicBezTo>
                  <a:cubicBezTo>
                    <a:pt x="13" y="43"/>
                    <a:pt x="7" y="36"/>
                    <a:pt x="11" y="32"/>
                  </a:cubicBezTo>
                  <a:cubicBezTo>
                    <a:pt x="11" y="32"/>
                    <a:pt x="11" y="35"/>
                    <a:pt x="14" y="33"/>
                  </a:cubicBezTo>
                  <a:cubicBezTo>
                    <a:pt x="14" y="33"/>
                    <a:pt x="9" y="32"/>
                    <a:pt x="11" y="24"/>
                  </a:cubicBezTo>
                  <a:cubicBezTo>
                    <a:pt x="12" y="16"/>
                    <a:pt x="12" y="3"/>
                    <a:pt x="12" y="3"/>
                  </a:cubicBezTo>
                  <a:cubicBezTo>
                    <a:pt x="12" y="3"/>
                    <a:pt x="14" y="6"/>
                    <a:pt x="16" y="6"/>
                  </a:cubicBezTo>
                  <a:cubicBezTo>
                    <a:pt x="16" y="6"/>
                    <a:pt x="12" y="5"/>
                    <a:pt x="12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5" y="19"/>
                    <a:pt x="4" y="2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1" y="49"/>
                    <a:pt x="3" y="50"/>
                  </a:cubicBezTo>
                  <a:cubicBezTo>
                    <a:pt x="4" y="49"/>
                    <a:pt x="6" y="46"/>
                    <a:pt x="9" y="4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4250" y="895350"/>
              <a:ext cx="76200" cy="74613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5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2"/>
                    <a:pt x="2" y="4"/>
                    <a:pt x="0" y="5"/>
                  </a:cubicBezTo>
                  <a:cubicBezTo>
                    <a:pt x="0" y="5"/>
                    <a:pt x="2" y="4"/>
                    <a:pt x="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925513"/>
              <a:ext cx="241300" cy="750888"/>
            </a:xfrm>
            <a:custGeom>
              <a:avLst/>
              <a:gdLst>
                <a:gd name="T0" fmla="*/ 15 w 16"/>
                <a:gd name="T1" fmla="*/ 45 h 50"/>
                <a:gd name="T2" fmla="*/ 9 w 16"/>
                <a:gd name="T3" fmla="*/ 8 h 50"/>
                <a:gd name="T4" fmla="*/ 4 w 16"/>
                <a:gd name="T5" fmla="*/ 0 h 50"/>
                <a:gd name="T6" fmla="*/ 0 w 16"/>
                <a:gd name="T7" fmla="*/ 10 h 50"/>
                <a:gd name="T8" fmla="*/ 4 w 16"/>
                <a:gd name="T9" fmla="*/ 6 h 50"/>
                <a:gd name="T10" fmla="*/ 4 w 16"/>
                <a:gd name="T11" fmla="*/ 28 h 50"/>
                <a:gd name="T12" fmla="*/ 9 w 16"/>
                <a:gd name="T13" fmla="*/ 22 h 50"/>
                <a:gd name="T14" fmla="*/ 6 w 16"/>
                <a:gd name="T15" fmla="*/ 36 h 50"/>
                <a:gd name="T16" fmla="*/ 6 w 16"/>
                <a:gd name="T17" fmla="*/ 49 h 50"/>
                <a:gd name="T18" fmla="*/ 9 w 16"/>
                <a:gd name="T19" fmla="*/ 45 h 50"/>
                <a:gd name="T20" fmla="*/ 10 w 16"/>
                <a:gd name="T21" fmla="*/ 50 h 50"/>
                <a:gd name="T22" fmla="*/ 15 w 16"/>
                <a:gd name="T23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0">
                  <a:moveTo>
                    <a:pt x="15" y="45"/>
                  </a:moveTo>
                  <a:cubicBezTo>
                    <a:pt x="16" y="41"/>
                    <a:pt x="9" y="8"/>
                    <a:pt x="9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3" y="8"/>
                    <a:pt x="0" y="10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4" y="6"/>
                    <a:pt x="7" y="20"/>
                    <a:pt x="4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1" y="34"/>
                    <a:pt x="6" y="36"/>
                  </a:cubicBezTo>
                  <a:cubicBezTo>
                    <a:pt x="6" y="36"/>
                    <a:pt x="7" y="46"/>
                    <a:pt x="6" y="49"/>
                  </a:cubicBezTo>
                  <a:cubicBezTo>
                    <a:pt x="6" y="49"/>
                    <a:pt x="8" y="43"/>
                    <a:pt x="9" y="45"/>
                  </a:cubicBezTo>
                  <a:cubicBezTo>
                    <a:pt x="10" y="46"/>
                    <a:pt x="11" y="48"/>
                    <a:pt x="10" y="50"/>
                  </a:cubicBezTo>
                  <a:cubicBezTo>
                    <a:pt x="13" y="48"/>
                    <a:pt x="15" y="47"/>
                    <a:pt x="15" y="4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5125" y="955675"/>
              <a:ext cx="106362" cy="150813"/>
            </a:xfrm>
            <a:custGeom>
              <a:avLst/>
              <a:gdLst>
                <a:gd name="T0" fmla="*/ 0 w 7"/>
                <a:gd name="T1" fmla="*/ 1 h 10"/>
                <a:gd name="T2" fmla="*/ 1 w 7"/>
                <a:gd name="T3" fmla="*/ 3 h 10"/>
                <a:gd name="T4" fmla="*/ 7 w 7"/>
                <a:gd name="T5" fmla="*/ 10 h 10"/>
                <a:gd name="T6" fmla="*/ 7 w 7"/>
                <a:gd name="T7" fmla="*/ 9 h 10"/>
                <a:gd name="T8" fmla="*/ 7 w 7"/>
                <a:gd name="T9" fmla="*/ 8 h 10"/>
                <a:gd name="T10" fmla="*/ 7 w 7"/>
                <a:gd name="T11" fmla="*/ 7 h 10"/>
                <a:gd name="T12" fmla="*/ 5 w 7"/>
                <a:gd name="T13" fmla="*/ 4 h 10"/>
                <a:gd name="T14" fmla="*/ 4 w 7"/>
                <a:gd name="T15" fmla="*/ 2 h 10"/>
                <a:gd name="T16" fmla="*/ 3 w 7"/>
                <a:gd name="T17" fmla="*/ 1 h 10"/>
                <a:gd name="T18" fmla="*/ 0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0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2" y="5"/>
                    <a:pt x="7" y="10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6"/>
                    <a:pt x="6" y="4"/>
                    <a:pt x="5" y="4"/>
                  </a:cubicBezTo>
                  <a:cubicBezTo>
                    <a:pt x="5" y="4"/>
                    <a:pt x="5" y="2"/>
                    <a:pt x="4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04825"/>
              <a:ext cx="303212" cy="376238"/>
            </a:xfrm>
            <a:custGeom>
              <a:avLst/>
              <a:gdLst>
                <a:gd name="T0" fmla="*/ 10 w 20"/>
                <a:gd name="T1" fmla="*/ 25 h 25"/>
                <a:gd name="T2" fmla="*/ 13 w 20"/>
                <a:gd name="T3" fmla="*/ 24 h 25"/>
                <a:gd name="T4" fmla="*/ 16 w 20"/>
                <a:gd name="T5" fmla="*/ 20 h 25"/>
                <a:gd name="T6" fmla="*/ 17 w 20"/>
                <a:gd name="T7" fmla="*/ 16 h 25"/>
                <a:gd name="T8" fmla="*/ 19 w 20"/>
                <a:gd name="T9" fmla="*/ 15 h 25"/>
                <a:gd name="T10" fmla="*/ 19 w 20"/>
                <a:gd name="T11" fmla="*/ 10 h 25"/>
                <a:gd name="T12" fmla="*/ 16 w 20"/>
                <a:gd name="T13" fmla="*/ 2 h 25"/>
                <a:gd name="T14" fmla="*/ 7 w 20"/>
                <a:gd name="T15" fmla="*/ 1 h 25"/>
                <a:gd name="T16" fmla="*/ 2 w 20"/>
                <a:gd name="T17" fmla="*/ 8 h 25"/>
                <a:gd name="T18" fmla="*/ 2 w 20"/>
                <a:gd name="T19" fmla="*/ 11 h 25"/>
                <a:gd name="T20" fmla="*/ 0 w 20"/>
                <a:gd name="T21" fmla="*/ 11 h 25"/>
                <a:gd name="T22" fmla="*/ 2 w 20"/>
                <a:gd name="T23" fmla="*/ 16 h 25"/>
                <a:gd name="T24" fmla="*/ 3 w 20"/>
                <a:gd name="T25" fmla="*/ 16 h 25"/>
                <a:gd name="T26" fmla="*/ 4 w 20"/>
                <a:gd name="T27" fmla="*/ 20 h 25"/>
                <a:gd name="T28" fmla="*/ 10 w 20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5">
                  <a:moveTo>
                    <a:pt x="10" y="25"/>
                  </a:moveTo>
                  <a:cubicBezTo>
                    <a:pt x="11" y="24"/>
                    <a:pt x="13" y="24"/>
                    <a:pt x="13" y="24"/>
                  </a:cubicBezTo>
                  <a:cubicBezTo>
                    <a:pt x="13" y="23"/>
                    <a:pt x="16" y="21"/>
                    <a:pt x="16" y="20"/>
                  </a:cubicBezTo>
                  <a:cubicBezTo>
                    <a:pt x="17" y="20"/>
                    <a:pt x="17" y="16"/>
                    <a:pt x="17" y="16"/>
                  </a:cubicBezTo>
                  <a:cubicBezTo>
                    <a:pt x="17" y="16"/>
                    <a:pt x="18" y="16"/>
                    <a:pt x="19" y="15"/>
                  </a:cubicBezTo>
                  <a:cubicBezTo>
                    <a:pt x="19" y="15"/>
                    <a:pt x="20" y="11"/>
                    <a:pt x="19" y="10"/>
                  </a:cubicBezTo>
                  <a:cubicBezTo>
                    <a:pt x="18" y="9"/>
                    <a:pt x="18" y="3"/>
                    <a:pt x="16" y="2"/>
                  </a:cubicBezTo>
                  <a:cubicBezTo>
                    <a:pt x="14" y="1"/>
                    <a:pt x="8" y="0"/>
                    <a:pt x="7" y="1"/>
                  </a:cubicBezTo>
                  <a:cubicBezTo>
                    <a:pt x="5" y="2"/>
                    <a:pt x="2" y="7"/>
                    <a:pt x="2" y="8"/>
                  </a:cubicBezTo>
                  <a:cubicBezTo>
                    <a:pt x="2" y="9"/>
                    <a:pt x="2" y="11"/>
                    <a:pt x="2" y="11"/>
                  </a:cubicBezTo>
                  <a:cubicBezTo>
                    <a:pt x="2" y="11"/>
                    <a:pt x="0" y="11"/>
                    <a:pt x="0" y="11"/>
                  </a:cubicBezTo>
                  <a:cubicBezTo>
                    <a:pt x="0" y="11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9"/>
                    <a:pt x="4" y="20"/>
                  </a:cubicBezTo>
                  <a:cubicBezTo>
                    <a:pt x="5" y="21"/>
                    <a:pt x="7" y="25"/>
                    <a:pt x="10" y="2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65188"/>
              <a:ext cx="196850" cy="211138"/>
            </a:xfrm>
            <a:custGeom>
              <a:avLst/>
              <a:gdLst>
                <a:gd name="T0" fmla="*/ 0 w 13"/>
                <a:gd name="T1" fmla="*/ 4 h 14"/>
                <a:gd name="T2" fmla="*/ 0 w 13"/>
                <a:gd name="T3" fmla="*/ 4 h 14"/>
                <a:gd name="T4" fmla="*/ 0 w 13"/>
                <a:gd name="T5" fmla="*/ 4 h 14"/>
                <a:gd name="T6" fmla="*/ 0 w 13"/>
                <a:gd name="T7" fmla="*/ 4 h 14"/>
                <a:gd name="T8" fmla="*/ 0 w 13"/>
                <a:gd name="T9" fmla="*/ 5 h 14"/>
                <a:gd name="T10" fmla="*/ 1 w 13"/>
                <a:gd name="T11" fmla="*/ 5 h 14"/>
                <a:gd name="T12" fmla="*/ 1 w 13"/>
                <a:gd name="T13" fmla="*/ 7 h 14"/>
                <a:gd name="T14" fmla="*/ 1 w 13"/>
                <a:gd name="T15" fmla="*/ 7 h 14"/>
                <a:gd name="T16" fmla="*/ 4 w 13"/>
                <a:gd name="T17" fmla="*/ 7 h 14"/>
                <a:gd name="T18" fmla="*/ 5 w 13"/>
                <a:gd name="T19" fmla="*/ 8 h 14"/>
                <a:gd name="T20" fmla="*/ 6 w 13"/>
                <a:gd name="T21" fmla="*/ 10 h 14"/>
                <a:gd name="T22" fmla="*/ 8 w 13"/>
                <a:gd name="T23" fmla="*/ 13 h 14"/>
                <a:gd name="T24" fmla="*/ 8 w 13"/>
                <a:gd name="T25" fmla="*/ 14 h 14"/>
                <a:gd name="T26" fmla="*/ 8 w 13"/>
                <a:gd name="T27" fmla="*/ 14 h 14"/>
                <a:gd name="T28" fmla="*/ 9 w 13"/>
                <a:gd name="T29" fmla="*/ 14 h 14"/>
                <a:gd name="T30" fmla="*/ 9 w 13"/>
                <a:gd name="T31" fmla="*/ 14 h 14"/>
                <a:gd name="T32" fmla="*/ 9 w 13"/>
                <a:gd name="T33" fmla="*/ 14 h 14"/>
                <a:gd name="T34" fmla="*/ 9 w 13"/>
                <a:gd name="T35" fmla="*/ 14 h 14"/>
                <a:gd name="T36" fmla="*/ 10 w 13"/>
                <a:gd name="T37" fmla="*/ 13 h 14"/>
                <a:gd name="T38" fmla="*/ 11 w 13"/>
                <a:gd name="T39" fmla="*/ 12 h 14"/>
                <a:gd name="T40" fmla="*/ 11 w 13"/>
                <a:gd name="T41" fmla="*/ 12 h 14"/>
                <a:gd name="T42" fmla="*/ 11 w 13"/>
                <a:gd name="T43" fmla="*/ 12 h 14"/>
                <a:gd name="T44" fmla="*/ 11 w 13"/>
                <a:gd name="T45" fmla="*/ 12 h 14"/>
                <a:gd name="T46" fmla="*/ 11 w 13"/>
                <a:gd name="T47" fmla="*/ 12 h 14"/>
                <a:gd name="T48" fmla="*/ 11 w 13"/>
                <a:gd name="T49" fmla="*/ 12 h 14"/>
                <a:gd name="T50" fmla="*/ 11 w 13"/>
                <a:gd name="T51" fmla="*/ 12 h 14"/>
                <a:gd name="T52" fmla="*/ 11 w 13"/>
                <a:gd name="T53" fmla="*/ 11 h 14"/>
                <a:gd name="T54" fmla="*/ 12 w 13"/>
                <a:gd name="T55" fmla="*/ 11 h 14"/>
                <a:gd name="T56" fmla="*/ 12 w 13"/>
                <a:gd name="T57" fmla="*/ 11 h 14"/>
                <a:gd name="T58" fmla="*/ 12 w 13"/>
                <a:gd name="T59" fmla="*/ 11 h 14"/>
                <a:gd name="T60" fmla="*/ 12 w 13"/>
                <a:gd name="T61" fmla="*/ 10 h 14"/>
                <a:gd name="T62" fmla="*/ 12 w 13"/>
                <a:gd name="T63" fmla="*/ 10 h 14"/>
                <a:gd name="T64" fmla="*/ 12 w 13"/>
                <a:gd name="T65" fmla="*/ 8 h 14"/>
                <a:gd name="T66" fmla="*/ 12 w 13"/>
                <a:gd name="T67" fmla="*/ 8 h 14"/>
                <a:gd name="T68" fmla="*/ 13 w 13"/>
                <a:gd name="T69" fmla="*/ 8 h 14"/>
                <a:gd name="T70" fmla="*/ 13 w 13"/>
                <a:gd name="T71" fmla="*/ 7 h 14"/>
                <a:gd name="T72" fmla="*/ 13 w 13"/>
                <a:gd name="T73" fmla="*/ 7 h 14"/>
                <a:gd name="T74" fmla="*/ 13 w 13"/>
                <a:gd name="T75" fmla="*/ 7 h 14"/>
                <a:gd name="T76" fmla="*/ 12 w 13"/>
                <a:gd name="T77" fmla="*/ 5 h 14"/>
                <a:gd name="T78" fmla="*/ 12 w 13"/>
                <a:gd name="T79" fmla="*/ 4 h 14"/>
                <a:gd name="T80" fmla="*/ 11 w 13"/>
                <a:gd name="T81" fmla="*/ 3 h 14"/>
                <a:gd name="T82" fmla="*/ 11 w 13"/>
                <a:gd name="T83" fmla="*/ 2 h 14"/>
                <a:gd name="T84" fmla="*/ 9 w 13"/>
                <a:gd name="T85" fmla="*/ 2 h 14"/>
                <a:gd name="T86" fmla="*/ 9 w 13"/>
                <a:gd name="T87" fmla="*/ 1 h 14"/>
                <a:gd name="T88" fmla="*/ 5 w 13"/>
                <a:gd name="T89" fmla="*/ 1 h 14"/>
                <a:gd name="T90" fmla="*/ 4 w 13"/>
                <a:gd name="T91" fmla="*/ 1 h 14"/>
                <a:gd name="T92" fmla="*/ 4 w 13"/>
                <a:gd name="T93" fmla="*/ 1 h 14"/>
                <a:gd name="T94" fmla="*/ 4 w 13"/>
                <a:gd name="T95" fmla="*/ 1 h 14"/>
                <a:gd name="T96" fmla="*/ 4 w 13"/>
                <a:gd name="T97" fmla="*/ 1 h 14"/>
                <a:gd name="T98" fmla="*/ 4 w 13"/>
                <a:gd name="T99" fmla="*/ 1 h 14"/>
                <a:gd name="T100" fmla="*/ 4 w 13"/>
                <a:gd name="T101" fmla="*/ 1 h 14"/>
                <a:gd name="T102" fmla="*/ 4 w 13"/>
                <a:gd name="T103" fmla="*/ 2 h 14"/>
                <a:gd name="T104" fmla="*/ 4 w 13"/>
                <a:gd name="T105" fmla="*/ 2 h 14"/>
                <a:gd name="T106" fmla="*/ 4 w 13"/>
                <a:gd name="T107" fmla="*/ 2 h 14"/>
                <a:gd name="T108" fmla="*/ 4 w 13"/>
                <a:gd name="T109" fmla="*/ 2 h 14"/>
                <a:gd name="T110" fmla="*/ 4 w 13"/>
                <a:gd name="T111" fmla="*/ 2 h 14"/>
                <a:gd name="T112" fmla="*/ 3 w 13"/>
                <a:gd name="T113" fmla="*/ 2 h 14"/>
                <a:gd name="T114" fmla="*/ 1 w 13"/>
                <a:gd name="T115" fmla="*/ 3 h 14"/>
                <a:gd name="T116" fmla="*/ 1 w 13"/>
                <a:gd name="T117" fmla="*/ 3 h 14"/>
                <a:gd name="T118" fmla="*/ 0 w 13"/>
                <a:gd name="T119" fmla="*/ 3 h 14"/>
                <a:gd name="T120" fmla="*/ 0 w 13"/>
                <a:gd name="T121" fmla="*/ 3 h 14"/>
                <a:gd name="T122" fmla="*/ 0 w 13"/>
                <a:gd name="T12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" h="1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0"/>
                    <a:pt x="8" y="12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0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881063"/>
              <a:ext cx="196850" cy="195263"/>
            </a:xfrm>
            <a:custGeom>
              <a:avLst/>
              <a:gdLst>
                <a:gd name="T0" fmla="*/ 0 w 13"/>
                <a:gd name="T1" fmla="*/ 3 h 13"/>
                <a:gd name="T2" fmla="*/ 0 w 13"/>
                <a:gd name="T3" fmla="*/ 3 h 13"/>
                <a:gd name="T4" fmla="*/ 0 w 13"/>
                <a:gd name="T5" fmla="*/ 3 h 13"/>
                <a:gd name="T6" fmla="*/ 0 w 13"/>
                <a:gd name="T7" fmla="*/ 3 h 13"/>
                <a:gd name="T8" fmla="*/ 0 w 13"/>
                <a:gd name="T9" fmla="*/ 4 h 13"/>
                <a:gd name="T10" fmla="*/ 1 w 13"/>
                <a:gd name="T11" fmla="*/ 4 h 13"/>
                <a:gd name="T12" fmla="*/ 1 w 13"/>
                <a:gd name="T13" fmla="*/ 6 h 13"/>
                <a:gd name="T14" fmla="*/ 1 w 13"/>
                <a:gd name="T15" fmla="*/ 6 h 13"/>
                <a:gd name="T16" fmla="*/ 4 w 13"/>
                <a:gd name="T17" fmla="*/ 6 h 13"/>
                <a:gd name="T18" fmla="*/ 5 w 13"/>
                <a:gd name="T19" fmla="*/ 7 h 13"/>
                <a:gd name="T20" fmla="*/ 6 w 13"/>
                <a:gd name="T21" fmla="*/ 9 h 13"/>
                <a:gd name="T22" fmla="*/ 8 w 13"/>
                <a:gd name="T23" fmla="*/ 12 h 13"/>
                <a:gd name="T24" fmla="*/ 8 w 13"/>
                <a:gd name="T25" fmla="*/ 13 h 13"/>
                <a:gd name="T26" fmla="*/ 8 w 13"/>
                <a:gd name="T27" fmla="*/ 13 h 13"/>
                <a:gd name="T28" fmla="*/ 9 w 13"/>
                <a:gd name="T29" fmla="*/ 13 h 13"/>
                <a:gd name="T30" fmla="*/ 9 w 13"/>
                <a:gd name="T31" fmla="*/ 13 h 13"/>
                <a:gd name="T32" fmla="*/ 9 w 13"/>
                <a:gd name="T33" fmla="*/ 13 h 13"/>
                <a:gd name="T34" fmla="*/ 9 w 13"/>
                <a:gd name="T35" fmla="*/ 13 h 13"/>
                <a:gd name="T36" fmla="*/ 10 w 13"/>
                <a:gd name="T37" fmla="*/ 12 h 13"/>
                <a:gd name="T38" fmla="*/ 11 w 13"/>
                <a:gd name="T39" fmla="*/ 11 h 13"/>
                <a:gd name="T40" fmla="*/ 11 w 13"/>
                <a:gd name="T41" fmla="*/ 11 h 13"/>
                <a:gd name="T42" fmla="*/ 11 w 13"/>
                <a:gd name="T43" fmla="*/ 11 h 13"/>
                <a:gd name="T44" fmla="*/ 11 w 13"/>
                <a:gd name="T45" fmla="*/ 11 h 13"/>
                <a:gd name="T46" fmla="*/ 11 w 13"/>
                <a:gd name="T47" fmla="*/ 11 h 13"/>
                <a:gd name="T48" fmla="*/ 11 w 13"/>
                <a:gd name="T49" fmla="*/ 11 h 13"/>
                <a:gd name="T50" fmla="*/ 11 w 13"/>
                <a:gd name="T51" fmla="*/ 11 h 13"/>
                <a:gd name="T52" fmla="*/ 11 w 13"/>
                <a:gd name="T53" fmla="*/ 10 h 13"/>
                <a:gd name="T54" fmla="*/ 12 w 13"/>
                <a:gd name="T55" fmla="*/ 10 h 13"/>
                <a:gd name="T56" fmla="*/ 12 w 13"/>
                <a:gd name="T57" fmla="*/ 10 h 13"/>
                <a:gd name="T58" fmla="*/ 12 w 13"/>
                <a:gd name="T59" fmla="*/ 10 h 13"/>
                <a:gd name="T60" fmla="*/ 12 w 13"/>
                <a:gd name="T61" fmla="*/ 9 h 13"/>
                <a:gd name="T62" fmla="*/ 12 w 13"/>
                <a:gd name="T63" fmla="*/ 9 h 13"/>
                <a:gd name="T64" fmla="*/ 12 w 13"/>
                <a:gd name="T65" fmla="*/ 7 h 13"/>
                <a:gd name="T66" fmla="*/ 12 w 13"/>
                <a:gd name="T67" fmla="*/ 7 h 13"/>
                <a:gd name="T68" fmla="*/ 13 w 13"/>
                <a:gd name="T69" fmla="*/ 7 h 13"/>
                <a:gd name="T70" fmla="*/ 13 w 13"/>
                <a:gd name="T71" fmla="*/ 6 h 13"/>
                <a:gd name="T72" fmla="*/ 13 w 13"/>
                <a:gd name="T73" fmla="*/ 6 h 13"/>
                <a:gd name="T74" fmla="*/ 10 w 13"/>
                <a:gd name="T75" fmla="*/ 6 h 13"/>
                <a:gd name="T76" fmla="*/ 9 w 13"/>
                <a:gd name="T77" fmla="*/ 5 h 13"/>
                <a:gd name="T78" fmla="*/ 11 w 13"/>
                <a:gd name="T79" fmla="*/ 4 h 13"/>
                <a:gd name="T80" fmla="*/ 8 w 13"/>
                <a:gd name="T81" fmla="*/ 4 h 13"/>
                <a:gd name="T82" fmla="*/ 7 w 13"/>
                <a:gd name="T83" fmla="*/ 3 h 13"/>
                <a:gd name="T84" fmla="*/ 10 w 13"/>
                <a:gd name="T85" fmla="*/ 2 h 13"/>
                <a:gd name="T86" fmla="*/ 7 w 13"/>
                <a:gd name="T87" fmla="*/ 2 h 13"/>
                <a:gd name="T88" fmla="*/ 6 w 13"/>
                <a:gd name="T89" fmla="*/ 1 h 13"/>
                <a:gd name="T90" fmla="*/ 4 w 13"/>
                <a:gd name="T91" fmla="*/ 0 h 13"/>
                <a:gd name="T92" fmla="*/ 4 w 13"/>
                <a:gd name="T93" fmla="*/ 0 h 13"/>
                <a:gd name="T94" fmla="*/ 4 w 13"/>
                <a:gd name="T95" fmla="*/ 0 h 13"/>
                <a:gd name="T96" fmla="*/ 4 w 13"/>
                <a:gd name="T97" fmla="*/ 0 h 13"/>
                <a:gd name="T98" fmla="*/ 4 w 13"/>
                <a:gd name="T99" fmla="*/ 0 h 13"/>
                <a:gd name="T100" fmla="*/ 4 w 13"/>
                <a:gd name="T101" fmla="*/ 0 h 13"/>
                <a:gd name="T102" fmla="*/ 4 w 13"/>
                <a:gd name="T103" fmla="*/ 1 h 13"/>
                <a:gd name="T104" fmla="*/ 4 w 13"/>
                <a:gd name="T105" fmla="*/ 1 h 13"/>
                <a:gd name="T106" fmla="*/ 4 w 13"/>
                <a:gd name="T107" fmla="*/ 1 h 13"/>
                <a:gd name="T108" fmla="*/ 4 w 13"/>
                <a:gd name="T109" fmla="*/ 1 h 13"/>
                <a:gd name="T110" fmla="*/ 4 w 13"/>
                <a:gd name="T111" fmla="*/ 1 h 13"/>
                <a:gd name="T112" fmla="*/ 4 w 13"/>
                <a:gd name="T113" fmla="*/ 1 h 13"/>
                <a:gd name="T114" fmla="*/ 3 w 13"/>
                <a:gd name="T115" fmla="*/ 2 h 13"/>
                <a:gd name="T116" fmla="*/ 1 w 13"/>
                <a:gd name="T117" fmla="*/ 2 h 13"/>
                <a:gd name="T118" fmla="*/ 1 w 13"/>
                <a:gd name="T119" fmla="*/ 2 h 13"/>
                <a:gd name="T120" fmla="*/ 0 w 13"/>
                <a:gd name="T121" fmla="*/ 2 h 13"/>
                <a:gd name="T122" fmla="*/ 0 w 13"/>
                <a:gd name="T123" fmla="*/ 2 h 13"/>
                <a:gd name="T124" fmla="*/ 0 w 13"/>
                <a:gd name="T12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7"/>
                    <a:pt x="4" y="6"/>
                  </a:cubicBezTo>
                  <a:cubicBezTo>
                    <a:pt x="5" y="5"/>
                    <a:pt x="5" y="7"/>
                    <a:pt x="5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7" y="9"/>
                    <a:pt x="8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0" y="6"/>
                    <a:pt x="10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9" y="5"/>
                    <a:pt x="8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20700"/>
              <a:ext cx="303212" cy="360363"/>
            </a:xfrm>
            <a:custGeom>
              <a:avLst/>
              <a:gdLst>
                <a:gd name="T0" fmla="*/ 16 w 20"/>
                <a:gd name="T1" fmla="*/ 1 h 24"/>
                <a:gd name="T2" fmla="*/ 13 w 20"/>
                <a:gd name="T3" fmla="*/ 0 h 24"/>
                <a:gd name="T4" fmla="*/ 15 w 20"/>
                <a:gd name="T5" fmla="*/ 5 h 24"/>
                <a:gd name="T6" fmla="*/ 16 w 20"/>
                <a:gd name="T7" fmla="*/ 9 h 24"/>
                <a:gd name="T8" fmla="*/ 17 w 20"/>
                <a:gd name="T9" fmla="*/ 11 h 24"/>
                <a:gd name="T10" fmla="*/ 16 w 20"/>
                <a:gd name="T11" fmla="*/ 14 h 24"/>
                <a:gd name="T12" fmla="*/ 16 w 20"/>
                <a:gd name="T13" fmla="*/ 16 h 24"/>
                <a:gd name="T14" fmla="*/ 16 w 20"/>
                <a:gd name="T15" fmla="*/ 19 h 24"/>
                <a:gd name="T16" fmla="*/ 13 w 20"/>
                <a:gd name="T17" fmla="*/ 22 h 24"/>
                <a:gd name="T18" fmla="*/ 9 w 20"/>
                <a:gd name="T19" fmla="*/ 23 h 24"/>
                <a:gd name="T20" fmla="*/ 8 w 20"/>
                <a:gd name="T21" fmla="*/ 21 h 24"/>
                <a:gd name="T22" fmla="*/ 5 w 20"/>
                <a:gd name="T23" fmla="*/ 18 h 24"/>
                <a:gd name="T24" fmla="*/ 5 w 20"/>
                <a:gd name="T25" fmla="*/ 15 h 24"/>
                <a:gd name="T26" fmla="*/ 6 w 20"/>
                <a:gd name="T27" fmla="*/ 13 h 24"/>
                <a:gd name="T28" fmla="*/ 6 w 20"/>
                <a:gd name="T29" fmla="*/ 12 h 24"/>
                <a:gd name="T30" fmla="*/ 4 w 20"/>
                <a:gd name="T31" fmla="*/ 10 h 24"/>
                <a:gd name="T32" fmla="*/ 6 w 20"/>
                <a:gd name="T33" fmla="*/ 8 h 24"/>
                <a:gd name="T34" fmla="*/ 7 w 20"/>
                <a:gd name="T35" fmla="*/ 6 h 24"/>
                <a:gd name="T36" fmla="*/ 8 w 20"/>
                <a:gd name="T37" fmla="*/ 1 h 24"/>
                <a:gd name="T38" fmla="*/ 7 w 20"/>
                <a:gd name="T39" fmla="*/ 0 h 24"/>
                <a:gd name="T40" fmla="*/ 7 w 20"/>
                <a:gd name="T41" fmla="*/ 0 h 24"/>
                <a:gd name="T42" fmla="*/ 2 w 20"/>
                <a:gd name="T43" fmla="*/ 7 h 24"/>
                <a:gd name="T44" fmla="*/ 2 w 20"/>
                <a:gd name="T45" fmla="*/ 10 h 24"/>
                <a:gd name="T46" fmla="*/ 0 w 20"/>
                <a:gd name="T47" fmla="*/ 10 h 24"/>
                <a:gd name="T48" fmla="*/ 1 w 20"/>
                <a:gd name="T49" fmla="*/ 15 h 24"/>
                <a:gd name="T50" fmla="*/ 3 w 20"/>
                <a:gd name="T51" fmla="*/ 15 h 24"/>
                <a:gd name="T52" fmla="*/ 4 w 20"/>
                <a:gd name="T53" fmla="*/ 19 h 24"/>
                <a:gd name="T54" fmla="*/ 10 w 20"/>
                <a:gd name="T55" fmla="*/ 24 h 24"/>
                <a:gd name="T56" fmla="*/ 13 w 20"/>
                <a:gd name="T57" fmla="*/ 23 h 24"/>
                <a:gd name="T58" fmla="*/ 16 w 20"/>
                <a:gd name="T59" fmla="*/ 19 h 24"/>
                <a:gd name="T60" fmla="*/ 17 w 20"/>
                <a:gd name="T61" fmla="*/ 15 h 24"/>
                <a:gd name="T62" fmla="*/ 19 w 20"/>
                <a:gd name="T63" fmla="*/ 14 h 24"/>
                <a:gd name="T64" fmla="*/ 19 w 20"/>
                <a:gd name="T65" fmla="*/ 9 h 24"/>
                <a:gd name="T66" fmla="*/ 16 w 20"/>
                <a:gd name="T6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6" y="1"/>
                  </a:moveTo>
                  <a:cubicBezTo>
                    <a:pt x="15" y="1"/>
                    <a:pt x="14" y="1"/>
                    <a:pt x="13" y="0"/>
                  </a:cubicBezTo>
                  <a:cubicBezTo>
                    <a:pt x="13" y="1"/>
                    <a:pt x="14" y="4"/>
                    <a:pt x="15" y="5"/>
                  </a:cubicBezTo>
                  <a:cubicBezTo>
                    <a:pt x="16" y="6"/>
                    <a:pt x="16" y="9"/>
                    <a:pt x="16" y="9"/>
                  </a:cubicBezTo>
                  <a:cubicBezTo>
                    <a:pt x="16" y="9"/>
                    <a:pt x="17" y="10"/>
                    <a:pt x="17" y="11"/>
                  </a:cubicBezTo>
                  <a:cubicBezTo>
                    <a:pt x="17" y="11"/>
                    <a:pt x="17" y="13"/>
                    <a:pt x="16" y="14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8"/>
                    <a:pt x="16" y="19"/>
                  </a:cubicBezTo>
                  <a:cubicBezTo>
                    <a:pt x="15" y="19"/>
                    <a:pt x="13" y="21"/>
                    <a:pt x="13" y="22"/>
                  </a:cubicBezTo>
                  <a:cubicBezTo>
                    <a:pt x="13" y="22"/>
                    <a:pt x="11" y="23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0"/>
                    <a:pt x="6" y="20"/>
                    <a:pt x="5" y="18"/>
                  </a:cubicBezTo>
                  <a:cubicBezTo>
                    <a:pt x="5" y="17"/>
                    <a:pt x="6" y="16"/>
                    <a:pt x="5" y="15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4" y="11"/>
                    <a:pt x="4" y="10"/>
                  </a:cubicBezTo>
                  <a:cubicBezTo>
                    <a:pt x="4" y="9"/>
                    <a:pt x="7" y="8"/>
                    <a:pt x="6" y="8"/>
                  </a:cubicBezTo>
                  <a:cubicBezTo>
                    <a:pt x="6" y="8"/>
                    <a:pt x="8" y="7"/>
                    <a:pt x="7" y="6"/>
                  </a:cubicBezTo>
                  <a:cubicBezTo>
                    <a:pt x="7" y="5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2" y="6"/>
                    <a:pt x="2" y="7"/>
                  </a:cubicBezTo>
                  <a:cubicBezTo>
                    <a:pt x="2" y="8"/>
                    <a:pt x="2" y="10"/>
                    <a:pt x="2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0" y="10"/>
                    <a:pt x="1" y="14"/>
                    <a:pt x="1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8"/>
                    <a:pt x="4" y="19"/>
                  </a:cubicBezTo>
                  <a:cubicBezTo>
                    <a:pt x="5" y="20"/>
                    <a:pt x="7" y="24"/>
                    <a:pt x="10" y="24"/>
                  </a:cubicBezTo>
                  <a:cubicBezTo>
                    <a:pt x="11" y="23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9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19" y="14"/>
                    <a:pt x="20" y="10"/>
                    <a:pt x="19" y="9"/>
                  </a:cubicBezTo>
                  <a:cubicBezTo>
                    <a:pt x="18" y="8"/>
                    <a:pt x="18" y="2"/>
                    <a:pt x="16" y="1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5875" y="881063"/>
              <a:ext cx="104775" cy="149225"/>
            </a:xfrm>
            <a:custGeom>
              <a:avLst/>
              <a:gdLst>
                <a:gd name="T0" fmla="*/ 7 w 7"/>
                <a:gd name="T1" fmla="*/ 1 h 10"/>
                <a:gd name="T2" fmla="*/ 7 w 7"/>
                <a:gd name="T3" fmla="*/ 3 h 10"/>
                <a:gd name="T4" fmla="*/ 1 w 7"/>
                <a:gd name="T5" fmla="*/ 10 h 10"/>
                <a:gd name="T6" fmla="*/ 0 w 7"/>
                <a:gd name="T7" fmla="*/ 9 h 10"/>
                <a:gd name="T8" fmla="*/ 0 w 7"/>
                <a:gd name="T9" fmla="*/ 9 h 10"/>
                <a:gd name="T10" fmla="*/ 1 w 7"/>
                <a:gd name="T11" fmla="*/ 7 h 10"/>
                <a:gd name="T12" fmla="*/ 2 w 7"/>
                <a:gd name="T13" fmla="*/ 5 h 10"/>
                <a:gd name="T14" fmla="*/ 3 w 7"/>
                <a:gd name="T15" fmla="*/ 2 h 10"/>
                <a:gd name="T16" fmla="*/ 5 w 7"/>
                <a:gd name="T17" fmla="*/ 1 h 10"/>
                <a:gd name="T18" fmla="*/ 7 w 7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1"/>
                  </a:moveTo>
                  <a:cubicBezTo>
                    <a:pt x="7" y="2"/>
                    <a:pt x="7" y="3"/>
                    <a:pt x="7" y="3"/>
                  </a:cubicBezTo>
                  <a:cubicBezTo>
                    <a:pt x="6" y="6"/>
                    <a:pt x="1" y="10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4" y="2"/>
                    <a:pt x="4" y="0"/>
                    <a:pt x="5" y="1"/>
                  </a:cubicBezTo>
                  <a:cubicBezTo>
                    <a:pt x="6" y="2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0 w 12"/>
                <a:gd name="T75" fmla="*/ 6 h 14"/>
                <a:gd name="T76" fmla="*/ 1 w 12"/>
                <a:gd name="T77" fmla="*/ 5 h 14"/>
                <a:gd name="T78" fmla="*/ 1 w 12"/>
                <a:gd name="T79" fmla="*/ 4 h 14"/>
                <a:gd name="T80" fmla="*/ 2 w 12"/>
                <a:gd name="T81" fmla="*/ 3 h 14"/>
                <a:gd name="T82" fmla="*/ 2 w 12"/>
                <a:gd name="T83" fmla="*/ 1 h 14"/>
                <a:gd name="T84" fmla="*/ 4 w 12"/>
                <a:gd name="T85" fmla="*/ 1 h 14"/>
                <a:gd name="T86" fmla="*/ 4 w 12"/>
                <a:gd name="T87" fmla="*/ 0 h 14"/>
                <a:gd name="T88" fmla="*/ 8 w 12"/>
                <a:gd name="T89" fmla="*/ 0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10 w 12"/>
                <a:gd name="T113" fmla="*/ 1 h 14"/>
                <a:gd name="T114" fmla="*/ 12 w 12"/>
                <a:gd name="T115" fmla="*/ 2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3 h 14"/>
                <a:gd name="T122" fmla="*/ 12 w 12"/>
                <a:gd name="T12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06450"/>
              <a:ext cx="182562" cy="209550"/>
            </a:xfrm>
            <a:custGeom>
              <a:avLst/>
              <a:gdLst>
                <a:gd name="T0" fmla="*/ 12 w 12"/>
                <a:gd name="T1" fmla="*/ 3 h 14"/>
                <a:gd name="T2" fmla="*/ 12 w 12"/>
                <a:gd name="T3" fmla="*/ 3 h 14"/>
                <a:gd name="T4" fmla="*/ 12 w 12"/>
                <a:gd name="T5" fmla="*/ 3 h 14"/>
                <a:gd name="T6" fmla="*/ 12 w 12"/>
                <a:gd name="T7" fmla="*/ 4 h 14"/>
                <a:gd name="T8" fmla="*/ 12 w 12"/>
                <a:gd name="T9" fmla="*/ 4 h 14"/>
                <a:gd name="T10" fmla="*/ 12 w 12"/>
                <a:gd name="T11" fmla="*/ 4 h 14"/>
                <a:gd name="T12" fmla="*/ 11 w 12"/>
                <a:gd name="T13" fmla="*/ 6 h 14"/>
                <a:gd name="T14" fmla="*/ 11 w 12"/>
                <a:gd name="T15" fmla="*/ 6 h 14"/>
                <a:gd name="T16" fmla="*/ 9 w 12"/>
                <a:gd name="T17" fmla="*/ 6 h 14"/>
                <a:gd name="T18" fmla="*/ 7 w 12"/>
                <a:gd name="T19" fmla="*/ 7 h 14"/>
                <a:gd name="T20" fmla="*/ 6 w 12"/>
                <a:gd name="T21" fmla="*/ 10 h 14"/>
                <a:gd name="T22" fmla="*/ 5 w 12"/>
                <a:gd name="T23" fmla="*/ 12 h 14"/>
                <a:gd name="T24" fmla="*/ 4 w 12"/>
                <a:gd name="T25" fmla="*/ 14 h 14"/>
                <a:gd name="T26" fmla="*/ 4 w 12"/>
                <a:gd name="T27" fmla="*/ 14 h 14"/>
                <a:gd name="T28" fmla="*/ 4 w 12"/>
                <a:gd name="T29" fmla="*/ 14 h 14"/>
                <a:gd name="T30" fmla="*/ 4 w 12"/>
                <a:gd name="T31" fmla="*/ 13 h 14"/>
                <a:gd name="T32" fmla="*/ 4 w 12"/>
                <a:gd name="T33" fmla="*/ 13 h 14"/>
                <a:gd name="T34" fmla="*/ 3 w 12"/>
                <a:gd name="T35" fmla="*/ 13 h 14"/>
                <a:gd name="T36" fmla="*/ 3 w 12"/>
                <a:gd name="T37" fmla="*/ 13 h 14"/>
                <a:gd name="T38" fmla="*/ 2 w 12"/>
                <a:gd name="T39" fmla="*/ 12 h 14"/>
                <a:gd name="T40" fmla="*/ 2 w 12"/>
                <a:gd name="T41" fmla="*/ 11 h 14"/>
                <a:gd name="T42" fmla="*/ 2 w 12"/>
                <a:gd name="T43" fmla="*/ 11 h 14"/>
                <a:gd name="T44" fmla="*/ 2 w 12"/>
                <a:gd name="T45" fmla="*/ 11 h 14"/>
                <a:gd name="T46" fmla="*/ 2 w 12"/>
                <a:gd name="T47" fmla="*/ 11 h 14"/>
                <a:gd name="T48" fmla="*/ 1 w 12"/>
                <a:gd name="T49" fmla="*/ 11 h 14"/>
                <a:gd name="T50" fmla="*/ 1 w 12"/>
                <a:gd name="T51" fmla="*/ 11 h 14"/>
                <a:gd name="T52" fmla="*/ 1 w 12"/>
                <a:gd name="T53" fmla="*/ 11 h 14"/>
                <a:gd name="T54" fmla="*/ 1 w 12"/>
                <a:gd name="T55" fmla="*/ 10 h 14"/>
                <a:gd name="T56" fmla="*/ 1 w 12"/>
                <a:gd name="T57" fmla="*/ 10 h 14"/>
                <a:gd name="T58" fmla="*/ 1 w 12"/>
                <a:gd name="T59" fmla="*/ 10 h 14"/>
                <a:gd name="T60" fmla="*/ 1 w 12"/>
                <a:gd name="T61" fmla="*/ 9 h 14"/>
                <a:gd name="T62" fmla="*/ 1 w 12"/>
                <a:gd name="T63" fmla="*/ 9 h 14"/>
                <a:gd name="T64" fmla="*/ 0 w 12"/>
                <a:gd name="T65" fmla="*/ 8 h 14"/>
                <a:gd name="T66" fmla="*/ 0 w 12"/>
                <a:gd name="T67" fmla="*/ 8 h 14"/>
                <a:gd name="T68" fmla="*/ 0 w 12"/>
                <a:gd name="T69" fmla="*/ 7 h 14"/>
                <a:gd name="T70" fmla="*/ 0 w 12"/>
                <a:gd name="T71" fmla="*/ 7 h 14"/>
                <a:gd name="T72" fmla="*/ 0 w 12"/>
                <a:gd name="T73" fmla="*/ 6 h 14"/>
                <a:gd name="T74" fmla="*/ 3 w 12"/>
                <a:gd name="T75" fmla="*/ 6 h 14"/>
                <a:gd name="T76" fmla="*/ 4 w 12"/>
                <a:gd name="T77" fmla="*/ 6 h 14"/>
                <a:gd name="T78" fmla="*/ 2 w 12"/>
                <a:gd name="T79" fmla="*/ 5 h 14"/>
                <a:gd name="T80" fmla="*/ 5 w 12"/>
                <a:gd name="T81" fmla="*/ 5 h 14"/>
                <a:gd name="T82" fmla="*/ 6 w 12"/>
                <a:gd name="T83" fmla="*/ 4 h 14"/>
                <a:gd name="T84" fmla="*/ 3 w 12"/>
                <a:gd name="T85" fmla="*/ 3 h 14"/>
                <a:gd name="T86" fmla="*/ 6 w 12"/>
                <a:gd name="T87" fmla="*/ 3 h 14"/>
                <a:gd name="T88" fmla="*/ 7 w 12"/>
                <a:gd name="T89" fmla="*/ 1 h 14"/>
                <a:gd name="T90" fmla="*/ 8 w 12"/>
                <a:gd name="T91" fmla="*/ 0 h 14"/>
                <a:gd name="T92" fmla="*/ 9 w 12"/>
                <a:gd name="T93" fmla="*/ 0 h 14"/>
                <a:gd name="T94" fmla="*/ 9 w 12"/>
                <a:gd name="T95" fmla="*/ 1 h 14"/>
                <a:gd name="T96" fmla="*/ 9 w 12"/>
                <a:gd name="T97" fmla="*/ 1 h 14"/>
                <a:gd name="T98" fmla="*/ 9 w 12"/>
                <a:gd name="T99" fmla="*/ 1 h 14"/>
                <a:gd name="T100" fmla="*/ 9 w 12"/>
                <a:gd name="T101" fmla="*/ 1 h 14"/>
                <a:gd name="T102" fmla="*/ 9 w 12"/>
                <a:gd name="T103" fmla="*/ 1 h 14"/>
                <a:gd name="T104" fmla="*/ 9 w 12"/>
                <a:gd name="T105" fmla="*/ 1 h 14"/>
                <a:gd name="T106" fmla="*/ 9 w 12"/>
                <a:gd name="T107" fmla="*/ 1 h 14"/>
                <a:gd name="T108" fmla="*/ 9 w 12"/>
                <a:gd name="T109" fmla="*/ 1 h 14"/>
                <a:gd name="T110" fmla="*/ 9 w 12"/>
                <a:gd name="T111" fmla="*/ 1 h 14"/>
                <a:gd name="T112" fmla="*/ 9 w 12"/>
                <a:gd name="T113" fmla="*/ 1 h 14"/>
                <a:gd name="T114" fmla="*/ 9 w 12"/>
                <a:gd name="T115" fmla="*/ 3 h 14"/>
                <a:gd name="T116" fmla="*/ 12 w 12"/>
                <a:gd name="T117" fmla="*/ 2 h 14"/>
                <a:gd name="T118" fmla="*/ 12 w 12"/>
                <a:gd name="T119" fmla="*/ 2 h 14"/>
                <a:gd name="T120" fmla="*/ 12 w 12"/>
                <a:gd name="T121" fmla="*/ 2 h 14"/>
                <a:gd name="T122" fmla="*/ 12 w 12"/>
                <a:gd name="T123" fmla="*/ 3 h 14"/>
                <a:gd name="T124" fmla="*/ 12 w 12"/>
                <a:gd name="T12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" h="14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8" y="7"/>
                    <a:pt x="7" y="7"/>
                  </a:cubicBezTo>
                  <a:cubicBezTo>
                    <a:pt x="7" y="8"/>
                    <a:pt x="7" y="10"/>
                    <a:pt x="6" y="10"/>
                  </a:cubicBezTo>
                  <a:cubicBezTo>
                    <a:pt x="6" y="10"/>
                    <a:pt x="5" y="12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6" y="3"/>
                  </a:cubicBezTo>
                  <a:cubicBezTo>
                    <a:pt x="7" y="2"/>
                    <a:pt x="6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865188"/>
              <a:ext cx="879475" cy="1141413"/>
            </a:xfrm>
            <a:custGeom>
              <a:avLst/>
              <a:gdLst>
                <a:gd name="T0" fmla="*/ 35 w 58"/>
                <a:gd name="T1" fmla="*/ 76 h 76"/>
                <a:gd name="T2" fmla="*/ 51 w 58"/>
                <a:gd name="T3" fmla="*/ 47 h 76"/>
                <a:gd name="T4" fmla="*/ 58 w 58"/>
                <a:gd name="T5" fmla="*/ 0 h 76"/>
                <a:gd name="T6" fmla="*/ 52 w 58"/>
                <a:gd name="T7" fmla="*/ 3 h 76"/>
                <a:gd name="T8" fmla="*/ 42 w 58"/>
                <a:gd name="T9" fmla="*/ 4 h 76"/>
                <a:gd name="T10" fmla="*/ 33 w 58"/>
                <a:gd name="T11" fmla="*/ 12 h 76"/>
                <a:gd name="T12" fmla="*/ 21 w 58"/>
                <a:gd name="T13" fmla="*/ 16 h 76"/>
                <a:gd name="T14" fmla="*/ 11 w 58"/>
                <a:gd name="T15" fmla="*/ 4 h 76"/>
                <a:gd name="T16" fmla="*/ 3 w 58"/>
                <a:gd name="T17" fmla="*/ 11 h 76"/>
                <a:gd name="T18" fmla="*/ 3 w 58"/>
                <a:gd name="T19" fmla="*/ 8 h 76"/>
                <a:gd name="T20" fmla="*/ 1 w 58"/>
                <a:gd name="T21" fmla="*/ 12 h 76"/>
                <a:gd name="T22" fmla="*/ 17 w 58"/>
                <a:gd name="T23" fmla="*/ 28 h 76"/>
                <a:gd name="T24" fmla="*/ 41 w 58"/>
                <a:gd name="T25" fmla="*/ 23 h 76"/>
                <a:gd name="T26" fmla="*/ 39 w 58"/>
                <a:gd name="T27" fmla="*/ 48 h 76"/>
                <a:gd name="T28" fmla="*/ 35 w 58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76">
                  <a:moveTo>
                    <a:pt x="35" y="76"/>
                  </a:moveTo>
                  <a:cubicBezTo>
                    <a:pt x="35" y="76"/>
                    <a:pt x="50" y="58"/>
                    <a:pt x="51" y="47"/>
                  </a:cubicBezTo>
                  <a:cubicBezTo>
                    <a:pt x="53" y="37"/>
                    <a:pt x="56" y="4"/>
                    <a:pt x="58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34" y="12"/>
                    <a:pt x="33" y="12"/>
                  </a:cubicBezTo>
                  <a:cubicBezTo>
                    <a:pt x="32" y="13"/>
                    <a:pt x="21" y="16"/>
                    <a:pt x="21" y="16"/>
                  </a:cubicBezTo>
                  <a:cubicBezTo>
                    <a:pt x="21" y="16"/>
                    <a:pt x="14" y="14"/>
                    <a:pt x="11" y="4"/>
                  </a:cubicBezTo>
                  <a:cubicBezTo>
                    <a:pt x="11" y="4"/>
                    <a:pt x="5" y="13"/>
                    <a:pt x="3" y="1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0" y="11"/>
                    <a:pt x="1" y="12"/>
                  </a:cubicBezTo>
                  <a:cubicBezTo>
                    <a:pt x="1" y="12"/>
                    <a:pt x="14" y="29"/>
                    <a:pt x="17" y="28"/>
                  </a:cubicBezTo>
                  <a:cubicBezTo>
                    <a:pt x="19" y="28"/>
                    <a:pt x="33" y="29"/>
                    <a:pt x="41" y="23"/>
                  </a:cubicBezTo>
                  <a:cubicBezTo>
                    <a:pt x="41" y="23"/>
                    <a:pt x="40" y="43"/>
                    <a:pt x="39" y="48"/>
                  </a:cubicBezTo>
                  <a:cubicBezTo>
                    <a:pt x="38" y="54"/>
                    <a:pt x="33" y="71"/>
                    <a:pt x="35" y="7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865188"/>
              <a:ext cx="787400" cy="1125538"/>
            </a:xfrm>
            <a:custGeom>
              <a:avLst/>
              <a:gdLst>
                <a:gd name="T0" fmla="*/ 0 w 52"/>
                <a:gd name="T1" fmla="*/ 0 h 75"/>
                <a:gd name="T2" fmla="*/ 9 w 52"/>
                <a:gd name="T3" fmla="*/ 37 h 75"/>
                <a:gd name="T4" fmla="*/ 20 w 52"/>
                <a:gd name="T5" fmla="*/ 73 h 75"/>
                <a:gd name="T6" fmla="*/ 23 w 52"/>
                <a:gd name="T7" fmla="*/ 75 h 75"/>
                <a:gd name="T8" fmla="*/ 20 w 52"/>
                <a:gd name="T9" fmla="*/ 46 h 75"/>
                <a:gd name="T10" fmla="*/ 19 w 52"/>
                <a:gd name="T11" fmla="*/ 24 h 75"/>
                <a:gd name="T12" fmla="*/ 19 w 52"/>
                <a:gd name="T13" fmla="*/ 23 h 75"/>
                <a:gd name="T14" fmla="*/ 39 w 52"/>
                <a:gd name="T15" fmla="*/ 27 h 75"/>
                <a:gd name="T16" fmla="*/ 52 w 52"/>
                <a:gd name="T17" fmla="*/ 16 h 75"/>
                <a:gd name="T18" fmla="*/ 50 w 52"/>
                <a:gd name="T19" fmla="*/ 12 h 75"/>
                <a:gd name="T20" fmla="*/ 49 w 52"/>
                <a:gd name="T21" fmla="*/ 17 h 75"/>
                <a:gd name="T22" fmla="*/ 41 w 52"/>
                <a:gd name="T23" fmla="*/ 9 h 75"/>
                <a:gd name="T24" fmla="*/ 35 w 52"/>
                <a:gd name="T25" fmla="*/ 15 h 75"/>
                <a:gd name="T26" fmla="*/ 28 w 52"/>
                <a:gd name="T27" fmla="*/ 12 h 75"/>
                <a:gd name="T28" fmla="*/ 24 w 52"/>
                <a:gd name="T29" fmla="*/ 11 h 75"/>
                <a:gd name="T30" fmla="*/ 18 w 52"/>
                <a:gd name="T31" fmla="*/ 6 h 75"/>
                <a:gd name="T32" fmla="*/ 19 w 52"/>
                <a:gd name="T33" fmla="*/ 6 h 75"/>
                <a:gd name="T34" fmla="*/ 16 w 52"/>
                <a:gd name="T35" fmla="*/ 4 h 75"/>
                <a:gd name="T36" fmla="*/ 8 w 52"/>
                <a:gd name="T37" fmla="*/ 3 h 75"/>
                <a:gd name="T38" fmla="*/ 4 w 52"/>
                <a:gd name="T39" fmla="*/ 2 h 75"/>
                <a:gd name="T40" fmla="*/ 0 w 52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75">
                  <a:moveTo>
                    <a:pt x="0" y="0"/>
                  </a:moveTo>
                  <a:cubicBezTo>
                    <a:pt x="0" y="0"/>
                    <a:pt x="7" y="33"/>
                    <a:pt x="9" y="37"/>
                  </a:cubicBezTo>
                  <a:cubicBezTo>
                    <a:pt x="11" y="41"/>
                    <a:pt x="20" y="71"/>
                    <a:pt x="20" y="73"/>
                  </a:cubicBezTo>
                  <a:cubicBezTo>
                    <a:pt x="20" y="73"/>
                    <a:pt x="22" y="75"/>
                    <a:pt x="23" y="75"/>
                  </a:cubicBezTo>
                  <a:cubicBezTo>
                    <a:pt x="23" y="75"/>
                    <a:pt x="20" y="50"/>
                    <a:pt x="20" y="46"/>
                  </a:cubicBezTo>
                  <a:cubicBezTo>
                    <a:pt x="20" y="43"/>
                    <a:pt x="17" y="28"/>
                    <a:pt x="19" y="24"/>
                  </a:cubicBezTo>
                  <a:cubicBezTo>
                    <a:pt x="20" y="21"/>
                    <a:pt x="19" y="23"/>
                    <a:pt x="19" y="23"/>
                  </a:cubicBezTo>
                  <a:cubicBezTo>
                    <a:pt x="19" y="23"/>
                    <a:pt x="31" y="30"/>
                    <a:pt x="39" y="27"/>
                  </a:cubicBezTo>
                  <a:cubicBezTo>
                    <a:pt x="47" y="24"/>
                    <a:pt x="52" y="16"/>
                    <a:pt x="52" y="1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7"/>
                    <a:pt x="49" y="17"/>
                  </a:cubicBezTo>
                  <a:cubicBezTo>
                    <a:pt x="49" y="17"/>
                    <a:pt x="42" y="9"/>
                    <a:pt x="41" y="9"/>
                  </a:cubicBezTo>
                  <a:cubicBezTo>
                    <a:pt x="41" y="9"/>
                    <a:pt x="36" y="14"/>
                    <a:pt x="35" y="15"/>
                  </a:cubicBezTo>
                  <a:cubicBezTo>
                    <a:pt x="35" y="15"/>
                    <a:pt x="30" y="12"/>
                    <a:pt x="28" y="12"/>
                  </a:cubicBezTo>
                  <a:cubicBezTo>
                    <a:pt x="28" y="12"/>
                    <a:pt x="25" y="10"/>
                    <a:pt x="24" y="11"/>
                  </a:cubicBezTo>
                  <a:cubicBezTo>
                    <a:pt x="24" y="11"/>
                    <a:pt x="19" y="6"/>
                    <a:pt x="18" y="6"/>
                  </a:cubicBezTo>
                  <a:cubicBezTo>
                    <a:pt x="16" y="6"/>
                    <a:pt x="19" y="6"/>
                    <a:pt x="19" y="6"/>
                  </a:cubicBezTo>
                  <a:cubicBezTo>
                    <a:pt x="19" y="6"/>
                    <a:pt x="18" y="6"/>
                    <a:pt x="16" y="4"/>
                  </a:cubicBezTo>
                  <a:cubicBezTo>
                    <a:pt x="14" y="3"/>
                    <a:pt x="9" y="4"/>
                    <a:pt x="8" y="3"/>
                  </a:cubicBezTo>
                  <a:cubicBezTo>
                    <a:pt x="7" y="3"/>
                    <a:pt x="4" y="2"/>
                    <a:pt x="4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0775" y="969963"/>
              <a:ext cx="696912" cy="1020763"/>
            </a:xfrm>
            <a:custGeom>
              <a:avLst/>
              <a:gdLst>
                <a:gd name="T0" fmla="*/ 43 w 46"/>
                <a:gd name="T1" fmla="*/ 10 h 68"/>
                <a:gd name="T2" fmla="*/ 38 w 46"/>
                <a:gd name="T3" fmla="*/ 4 h 68"/>
                <a:gd name="T4" fmla="*/ 31 w 46"/>
                <a:gd name="T5" fmla="*/ 13 h 68"/>
                <a:gd name="T6" fmla="*/ 22 w 46"/>
                <a:gd name="T7" fmla="*/ 16 h 68"/>
                <a:gd name="T8" fmla="*/ 26 w 46"/>
                <a:gd name="T9" fmla="*/ 12 h 68"/>
                <a:gd name="T10" fmla="*/ 20 w 46"/>
                <a:gd name="T11" fmla="*/ 12 h 68"/>
                <a:gd name="T12" fmla="*/ 14 w 46"/>
                <a:gd name="T13" fmla="*/ 11 h 68"/>
                <a:gd name="T14" fmla="*/ 12 w 46"/>
                <a:gd name="T15" fmla="*/ 6 h 68"/>
                <a:gd name="T16" fmla="*/ 9 w 46"/>
                <a:gd name="T17" fmla="*/ 0 h 68"/>
                <a:gd name="T18" fmla="*/ 11 w 46"/>
                <a:gd name="T19" fmla="*/ 9 h 68"/>
                <a:gd name="T20" fmla="*/ 9 w 46"/>
                <a:gd name="T21" fmla="*/ 4 h 68"/>
                <a:gd name="T22" fmla="*/ 9 w 46"/>
                <a:gd name="T23" fmla="*/ 17 h 68"/>
                <a:gd name="T24" fmla="*/ 8 w 46"/>
                <a:gd name="T25" fmla="*/ 34 h 68"/>
                <a:gd name="T26" fmla="*/ 3 w 46"/>
                <a:gd name="T27" fmla="*/ 21 h 68"/>
                <a:gd name="T28" fmla="*/ 3 w 46"/>
                <a:gd name="T29" fmla="*/ 1 h 68"/>
                <a:gd name="T30" fmla="*/ 0 w 46"/>
                <a:gd name="T31" fmla="*/ 22 h 68"/>
                <a:gd name="T32" fmla="*/ 3 w 46"/>
                <a:gd name="T33" fmla="*/ 30 h 68"/>
                <a:gd name="T34" fmla="*/ 14 w 46"/>
                <a:gd name="T35" fmla="*/ 66 h 68"/>
                <a:gd name="T36" fmla="*/ 17 w 46"/>
                <a:gd name="T37" fmla="*/ 68 h 68"/>
                <a:gd name="T38" fmla="*/ 14 w 46"/>
                <a:gd name="T39" fmla="*/ 39 h 68"/>
                <a:gd name="T40" fmla="*/ 13 w 46"/>
                <a:gd name="T41" fmla="*/ 17 h 68"/>
                <a:gd name="T42" fmla="*/ 13 w 46"/>
                <a:gd name="T43" fmla="*/ 16 h 68"/>
                <a:gd name="T44" fmla="*/ 33 w 46"/>
                <a:gd name="T45" fmla="*/ 20 h 68"/>
                <a:gd name="T46" fmla="*/ 46 w 46"/>
                <a:gd name="T47" fmla="*/ 9 h 68"/>
                <a:gd name="T48" fmla="*/ 44 w 46"/>
                <a:gd name="T49" fmla="*/ 5 h 68"/>
                <a:gd name="T50" fmla="*/ 43 w 46"/>
                <a:gd name="T51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8">
                  <a:moveTo>
                    <a:pt x="43" y="10"/>
                  </a:moveTo>
                  <a:cubicBezTo>
                    <a:pt x="43" y="10"/>
                    <a:pt x="40" y="6"/>
                    <a:pt x="38" y="4"/>
                  </a:cubicBezTo>
                  <a:cubicBezTo>
                    <a:pt x="35" y="7"/>
                    <a:pt x="33" y="12"/>
                    <a:pt x="31" y="13"/>
                  </a:cubicBezTo>
                  <a:cubicBezTo>
                    <a:pt x="28" y="15"/>
                    <a:pt x="25" y="15"/>
                    <a:pt x="22" y="16"/>
                  </a:cubicBezTo>
                  <a:cubicBezTo>
                    <a:pt x="20" y="16"/>
                    <a:pt x="25" y="14"/>
                    <a:pt x="26" y="12"/>
                  </a:cubicBezTo>
                  <a:cubicBezTo>
                    <a:pt x="26" y="12"/>
                    <a:pt x="22" y="13"/>
                    <a:pt x="20" y="12"/>
                  </a:cubicBezTo>
                  <a:cubicBezTo>
                    <a:pt x="18" y="11"/>
                    <a:pt x="15" y="10"/>
                    <a:pt x="14" y="11"/>
                  </a:cubicBezTo>
                  <a:cubicBezTo>
                    <a:pt x="14" y="11"/>
                    <a:pt x="13" y="7"/>
                    <a:pt x="12" y="6"/>
                  </a:cubicBezTo>
                  <a:cubicBezTo>
                    <a:pt x="11" y="4"/>
                    <a:pt x="9" y="0"/>
                    <a:pt x="9" y="0"/>
                  </a:cubicBezTo>
                  <a:cubicBezTo>
                    <a:pt x="9" y="0"/>
                    <a:pt x="13" y="7"/>
                    <a:pt x="11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7" y="14"/>
                    <a:pt x="9" y="17"/>
                  </a:cubicBezTo>
                  <a:cubicBezTo>
                    <a:pt x="10" y="21"/>
                    <a:pt x="10" y="33"/>
                    <a:pt x="8" y="34"/>
                  </a:cubicBezTo>
                  <a:cubicBezTo>
                    <a:pt x="8" y="34"/>
                    <a:pt x="4" y="24"/>
                    <a:pt x="3" y="21"/>
                  </a:cubicBezTo>
                  <a:cubicBezTo>
                    <a:pt x="3" y="21"/>
                    <a:pt x="3" y="3"/>
                    <a:pt x="3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6"/>
                    <a:pt x="2" y="29"/>
                    <a:pt x="3" y="30"/>
                  </a:cubicBezTo>
                  <a:cubicBezTo>
                    <a:pt x="5" y="34"/>
                    <a:pt x="14" y="64"/>
                    <a:pt x="14" y="66"/>
                  </a:cubicBezTo>
                  <a:cubicBezTo>
                    <a:pt x="14" y="66"/>
                    <a:pt x="16" y="68"/>
                    <a:pt x="17" y="68"/>
                  </a:cubicBezTo>
                  <a:cubicBezTo>
                    <a:pt x="17" y="68"/>
                    <a:pt x="14" y="43"/>
                    <a:pt x="14" y="39"/>
                  </a:cubicBezTo>
                  <a:cubicBezTo>
                    <a:pt x="14" y="36"/>
                    <a:pt x="11" y="21"/>
                    <a:pt x="13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5" y="17"/>
                    <a:pt x="26" y="22"/>
                    <a:pt x="33" y="20"/>
                  </a:cubicBezTo>
                  <a:cubicBezTo>
                    <a:pt x="41" y="17"/>
                    <a:pt x="46" y="9"/>
                    <a:pt x="46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5" y="10"/>
                    <a:pt x="4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0875" y="985838"/>
              <a:ext cx="152400" cy="495300"/>
            </a:xfrm>
            <a:custGeom>
              <a:avLst/>
              <a:gdLst>
                <a:gd name="T0" fmla="*/ 7 w 10"/>
                <a:gd name="T1" fmla="*/ 24 h 33"/>
                <a:gd name="T2" fmla="*/ 10 w 10"/>
                <a:gd name="T3" fmla="*/ 4 h 33"/>
                <a:gd name="T4" fmla="*/ 6 w 10"/>
                <a:gd name="T5" fmla="*/ 12 h 33"/>
                <a:gd name="T6" fmla="*/ 5 w 10"/>
                <a:gd name="T7" fmla="*/ 0 h 33"/>
                <a:gd name="T8" fmla="*/ 4 w 10"/>
                <a:gd name="T9" fmla="*/ 12 h 33"/>
                <a:gd name="T10" fmla="*/ 2 w 10"/>
                <a:gd name="T11" fmla="*/ 33 h 33"/>
                <a:gd name="T12" fmla="*/ 5 w 10"/>
                <a:gd name="T13" fmla="*/ 16 h 33"/>
                <a:gd name="T14" fmla="*/ 7 w 10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3">
                  <a:moveTo>
                    <a:pt x="7" y="24"/>
                  </a:moveTo>
                  <a:cubicBezTo>
                    <a:pt x="8" y="18"/>
                    <a:pt x="9" y="10"/>
                    <a:pt x="10" y="4"/>
                  </a:cubicBezTo>
                  <a:cubicBezTo>
                    <a:pt x="7" y="7"/>
                    <a:pt x="6" y="12"/>
                    <a:pt x="6" y="12"/>
                  </a:cubicBezTo>
                  <a:cubicBezTo>
                    <a:pt x="4" y="9"/>
                    <a:pt x="5" y="0"/>
                    <a:pt x="5" y="0"/>
                  </a:cubicBezTo>
                  <a:cubicBezTo>
                    <a:pt x="4" y="2"/>
                    <a:pt x="4" y="12"/>
                    <a:pt x="4" y="12"/>
                  </a:cubicBezTo>
                  <a:cubicBezTo>
                    <a:pt x="0" y="16"/>
                    <a:pt x="2" y="33"/>
                    <a:pt x="2" y="33"/>
                  </a:cubicBezTo>
                  <a:cubicBezTo>
                    <a:pt x="1" y="27"/>
                    <a:pt x="5" y="16"/>
                    <a:pt x="5" y="16"/>
                  </a:cubicBezTo>
                  <a:cubicBezTo>
                    <a:pt x="5" y="19"/>
                    <a:pt x="6" y="22"/>
                    <a:pt x="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3963" y="955675"/>
              <a:ext cx="636587" cy="344488"/>
            </a:xfrm>
            <a:custGeom>
              <a:avLst/>
              <a:gdLst>
                <a:gd name="T0" fmla="*/ 42 w 42"/>
                <a:gd name="T1" fmla="*/ 0 h 23"/>
                <a:gd name="T2" fmla="*/ 39 w 42"/>
                <a:gd name="T3" fmla="*/ 8 h 23"/>
                <a:gd name="T4" fmla="*/ 34 w 42"/>
                <a:gd name="T5" fmla="*/ 6 h 23"/>
                <a:gd name="T6" fmla="*/ 34 w 42"/>
                <a:gd name="T7" fmla="*/ 6 h 23"/>
                <a:gd name="T8" fmla="*/ 37 w 42"/>
                <a:gd name="T9" fmla="*/ 9 h 23"/>
                <a:gd name="T10" fmla="*/ 32 w 42"/>
                <a:gd name="T11" fmla="*/ 14 h 23"/>
                <a:gd name="T12" fmla="*/ 25 w 42"/>
                <a:gd name="T13" fmla="*/ 11 h 23"/>
                <a:gd name="T14" fmla="*/ 27 w 42"/>
                <a:gd name="T15" fmla="*/ 16 h 23"/>
                <a:gd name="T16" fmla="*/ 17 w 42"/>
                <a:gd name="T17" fmla="*/ 8 h 23"/>
                <a:gd name="T18" fmla="*/ 16 w 42"/>
                <a:gd name="T19" fmla="*/ 7 h 23"/>
                <a:gd name="T20" fmla="*/ 16 w 42"/>
                <a:gd name="T21" fmla="*/ 7 h 23"/>
                <a:gd name="T22" fmla="*/ 21 w 42"/>
                <a:gd name="T23" fmla="*/ 18 h 23"/>
                <a:gd name="T24" fmla="*/ 17 w 42"/>
                <a:gd name="T25" fmla="*/ 12 h 23"/>
                <a:gd name="T26" fmla="*/ 15 w 42"/>
                <a:gd name="T27" fmla="*/ 14 h 23"/>
                <a:gd name="T28" fmla="*/ 9 w 42"/>
                <a:gd name="T29" fmla="*/ 1 h 23"/>
                <a:gd name="T30" fmla="*/ 2 w 42"/>
                <a:gd name="T31" fmla="*/ 5 h 23"/>
                <a:gd name="T32" fmla="*/ 3 w 42"/>
                <a:gd name="T33" fmla="*/ 2 h 23"/>
                <a:gd name="T34" fmla="*/ 1 w 42"/>
                <a:gd name="T35" fmla="*/ 6 h 23"/>
                <a:gd name="T36" fmla="*/ 17 w 42"/>
                <a:gd name="T37" fmla="*/ 22 h 23"/>
                <a:gd name="T38" fmla="*/ 41 w 42"/>
                <a:gd name="T39" fmla="*/ 17 h 23"/>
                <a:gd name="T40" fmla="*/ 42 w 42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2"/>
                    <a:pt x="39" y="8"/>
                    <a:pt x="39" y="8"/>
                  </a:cubicBezTo>
                  <a:cubicBezTo>
                    <a:pt x="37" y="8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7" y="13"/>
                    <a:pt x="32" y="14"/>
                  </a:cubicBezTo>
                  <a:cubicBezTo>
                    <a:pt x="27" y="15"/>
                    <a:pt x="25" y="11"/>
                    <a:pt x="25" y="1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2" y="14"/>
                    <a:pt x="21" y="18"/>
                    <a:pt x="21" y="18"/>
                  </a:cubicBezTo>
                  <a:cubicBezTo>
                    <a:pt x="21" y="16"/>
                    <a:pt x="17" y="12"/>
                    <a:pt x="17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0" y="6"/>
                    <a:pt x="9" y="1"/>
                  </a:cubicBezTo>
                  <a:cubicBezTo>
                    <a:pt x="7" y="3"/>
                    <a:pt x="4" y="7"/>
                    <a:pt x="2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0" y="5"/>
                    <a:pt x="1" y="6"/>
                  </a:cubicBezTo>
                  <a:cubicBezTo>
                    <a:pt x="1" y="6"/>
                    <a:pt x="14" y="23"/>
                    <a:pt x="17" y="22"/>
                  </a:cubicBezTo>
                  <a:cubicBezTo>
                    <a:pt x="19" y="22"/>
                    <a:pt x="33" y="23"/>
                    <a:pt x="41" y="17"/>
                  </a:cubicBezTo>
                  <a:cubicBezTo>
                    <a:pt x="41" y="13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7888" y="911225"/>
              <a:ext cx="152400" cy="795338"/>
            </a:xfrm>
            <a:custGeom>
              <a:avLst/>
              <a:gdLst>
                <a:gd name="T0" fmla="*/ 0 w 96"/>
                <a:gd name="T1" fmla="*/ 37 h 501"/>
                <a:gd name="T2" fmla="*/ 29 w 96"/>
                <a:gd name="T3" fmla="*/ 66 h 501"/>
                <a:gd name="T4" fmla="*/ 10 w 96"/>
                <a:gd name="T5" fmla="*/ 113 h 501"/>
                <a:gd name="T6" fmla="*/ 10 w 96"/>
                <a:gd name="T7" fmla="*/ 463 h 501"/>
                <a:gd name="T8" fmla="*/ 48 w 96"/>
                <a:gd name="T9" fmla="*/ 501 h 501"/>
                <a:gd name="T10" fmla="*/ 96 w 96"/>
                <a:gd name="T11" fmla="*/ 463 h 501"/>
                <a:gd name="T12" fmla="*/ 77 w 96"/>
                <a:gd name="T13" fmla="*/ 113 h 501"/>
                <a:gd name="T14" fmla="*/ 48 w 96"/>
                <a:gd name="T15" fmla="*/ 66 h 501"/>
                <a:gd name="T16" fmla="*/ 67 w 96"/>
                <a:gd name="T17" fmla="*/ 37 h 501"/>
                <a:gd name="T18" fmla="*/ 48 w 96"/>
                <a:gd name="T19" fmla="*/ 9 h 501"/>
                <a:gd name="T20" fmla="*/ 19 w 96"/>
                <a:gd name="T21" fmla="*/ 0 h 501"/>
                <a:gd name="T22" fmla="*/ 0 w 96"/>
                <a:gd name="T23" fmla="*/ 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01">
                  <a:moveTo>
                    <a:pt x="0" y="37"/>
                  </a:moveTo>
                  <a:lnTo>
                    <a:pt x="29" y="66"/>
                  </a:lnTo>
                  <a:lnTo>
                    <a:pt x="10" y="113"/>
                  </a:lnTo>
                  <a:lnTo>
                    <a:pt x="10" y="463"/>
                  </a:lnTo>
                  <a:lnTo>
                    <a:pt x="48" y="501"/>
                  </a:lnTo>
                  <a:lnTo>
                    <a:pt x="96" y="463"/>
                  </a:lnTo>
                  <a:lnTo>
                    <a:pt x="77" y="113"/>
                  </a:lnTo>
                  <a:lnTo>
                    <a:pt x="48" y="66"/>
                  </a:lnTo>
                  <a:lnTo>
                    <a:pt x="67" y="37"/>
                  </a:lnTo>
                  <a:lnTo>
                    <a:pt x="48" y="9"/>
                  </a:lnTo>
                  <a:lnTo>
                    <a:pt x="19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5" y="3146425"/>
              <a:ext cx="196850" cy="211138"/>
            </a:xfrm>
            <a:custGeom>
              <a:avLst/>
              <a:gdLst>
                <a:gd name="T0" fmla="*/ 2 w 13"/>
                <a:gd name="T1" fmla="*/ 2 h 14"/>
                <a:gd name="T2" fmla="*/ 2 w 13"/>
                <a:gd name="T3" fmla="*/ 8 h 14"/>
                <a:gd name="T4" fmla="*/ 0 w 13"/>
                <a:gd name="T5" fmla="*/ 13 h 14"/>
                <a:gd name="T6" fmla="*/ 8 w 13"/>
                <a:gd name="T7" fmla="*/ 14 h 14"/>
                <a:gd name="T8" fmla="*/ 12 w 13"/>
                <a:gd name="T9" fmla="*/ 11 h 14"/>
                <a:gd name="T10" fmla="*/ 12 w 13"/>
                <a:gd name="T11" fmla="*/ 2 h 14"/>
                <a:gd name="T12" fmla="*/ 2 w 13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2" y="2"/>
                  </a:moveTo>
                  <a:cubicBezTo>
                    <a:pt x="2" y="2"/>
                    <a:pt x="3" y="7"/>
                    <a:pt x="2" y="8"/>
                  </a:cubicBezTo>
                  <a:cubicBezTo>
                    <a:pt x="1" y="8"/>
                    <a:pt x="0" y="11"/>
                    <a:pt x="0" y="13"/>
                  </a:cubicBezTo>
                  <a:cubicBezTo>
                    <a:pt x="0" y="13"/>
                    <a:pt x="5" y="14"/>
                    <a:pt x="8" y="14"/>
                  </a:cubicBezTo>
                  <a:cubicBezTo>
                    <a:pt x="11" y="13"/>
                    <a:pt x="13" y="13"/>
                    <a:pt x="12" y="11"/>
                  </a:cubicBezTo>
                  <a:cubicBezTo>
                    <a:pt x="11" y="8"/>
                    <a:pt x="11" y="5"/>
                    <a:pt x="12" y="2"/>
                  </a:cubicBezTo>
                  <a:cubicBezTo>
                    <a:pt x="13" y="0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288" y="2981325"/>
              <a:ext cx="211137" cy="269875"/>
            </a:xfrm>
            <a:custGeom>
              <a:avLst/>
              <a:gdLst>
                <a:gd name="T0" fmla="*/ 3 w 14"/>
                <a:gd name="T1" fmla="*/ 2 h 18"/>
                <a:gd name="T2" fmla="*/ 2 w 14"/>
                <a:gd name="T3" fmla="*/ 8 h 18"/>
                <a:gd name="T4" fmla="*/ 2 w 14"/>
                <a:gd name="T5" fmla="*/ 15 h 18"/>
                <a:gd name="T6" fmla="*/ 12 w 14"/>
                <a:gd name="T7" fmla="*/ 17 h 18"/>
                <a:gd name="T8" fmla="*/ 12 w 14"/>
                <a:gd name="T9" fmla="*/ 7 h 18"/>
                <a:gd name="T10" fmla="*/ 9 w 14"/>
                <a:gd name="T11" fmla="*/ 1 h 18"/>
                <a:gd name="T12" fmla="*/ 3 w 14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3" y="2"/>
                  </a:moveTo>
                  <a:cubicBezTo>
                    <a:pt x="3" y="2"/>
                    <a:pt x="2" y="7"/>
                    <a:pt x="2" y="8"/>
                  </a:cubicBezTo>
                  <a:cubicBezTo>
                    <a:pt x="2" y="9"/>
                    <a:pt x="0" y="13"/>
                    <a:pt x="2" y="15"/>
                  </a:cubicBezTo>
                  <a:cubicBezTo>
                    <a:pt x="5" y="17"/>
                    <a:pt x="10" y="18"/>
                    <a:pt x="12" y="17"/>
                  </a:cubicBezTo>
                  <a:cubicBezTo>
                    <a:pt x="12" y="17"/>
                    <a:pt x="14" y="9"/>
                    <a:pt x="12" y="7"/>
                  </a:cubicBezTo>
                  <a:cubicBezTo>
                    <a:pt x="11" y="6"/>
                    <a:pt x="9" y="1"/>
                    <a:pt x="9" y="1"/>
                  </a:cubicBezTo>
                  <a:cubicBezTo>
                    <a:pt x="10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460375"/>
              <a:ext cx="303212" cy="269875"/>
            </a:xfrm>
            <a:custGeom>
              <a:avLst/>
              <a:gdLst>
                <a:gd name="T0" fmla="*/ 3 w 20"/>
                <a:gd name="T1" fmla="*/ 18 h 18"/>
                <a:gd name="T2" fmla="*/ 3 w 20"/>
                <a:gd name="T3" fmla="*/ 12 h 18"/>
                <a:gd name="T4" fmla="*/ 4 w 20"/>
                <a:gd name="T5" fmla="*/ 8 h 18"/>
                <a:gd name="T6" fmla="*/ 11 w 20"/>
                <a:gd name="T7" fmla="*/ 6 h 18"/>
                <a:gd name="T8" fmla="*/ 16 w 20"/>
                <a:gd name="T9" fmla="*/ 8 h 18"/>
                <a:gd name="T10" fmla="*/ 17 w 20"/>
                <a:gd name="T11" fmla="*/ 13 h 18"/>
                <a:gd name="T12" fmla="*/ 17 w 20"/>
                <a:gd name="T13" fmla="*/ 18 h 18"/>
                <a:gd name="T14" fmla="*/ 18 w 20"/>
                <a:gd name="T15" fmla="*/ 18 h 18"/>
                <a:gd name="T16" fmla="*/ 19 w 20"/>
                <a:gd name="T17" fmla="*/ 14 h 18"/>
                <a:gd name="T18" fmla="*/ 20 w 20"/>
                <a:gd name="T19" fmla="*/ 10 h 18"/>
                <a:gd name="T20" fmla="*/ 16 w 20"/>
                <a:gd name="T21" fmla="*/ 4 h 18"/>
                <a:gd name="T22" fmla="*/ 11 w 20"/>
                <a:gd name="T23" fmla="*/ 0 h 18"/>
                <a:gd name="T24" fmla="*/ 4 w 20"/>
                <a:gd name="T25" fmla="*/ 3 h 18"/>
                <a:gd name="T26" fmla="*/ 0 w 20"/>
                <a:gd name="T27" fmla="*/ 9 h 18"/>
                <a:gd name="T28" fmla="*/ 1 w 20"/>
                <a:gd name="T29" fmla="*/ 14 h 18"/>
                <a:gd name="T30" fmla="*/ 2 w 20"/>
                <a:gd name="T31" fmla="*/ 18 h 18"/>
                <a:gd name="T32" fmla="*/ 3 w 20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8">
                  <a:moveTo>
                    <a:pt x="3" y="18"/>
                  </a:moveTo>
                  <a:cubicBezTo>
                    <a:pt x="3" y="18"/>
                    <a:pt x="3" y="13"/>
                    <a:pt x="3" y="12"/>
                  </a:cubicBezTo>
                  <a:cubicBezTo>
                    <a:pt x="3" y="11"/>
                    <a:pt x="3" y="9"/>
                    <a:pt x="4" y="8"/>
                  </a:cubicBezTo>
                  <a:cubicBezTo>
                    <a:pt x="5" y="7"/>
                    <a:pt x="7" y="6"/>
                    <a:pt x="11" y="6"/>
                  </a:cubicBezTo>
                  <a:cubicBezTo>
                    <a:pt x="11" y="6"/>
                    <a:pt x="15" y="6"/>
                    <a:pt x="16" y="8"/>
                  </a:cubicBezTo>
                  <a:cubicBezTo>
                    <a:pt x="16" y="8"/>
                    <a:pt x="17" y="12"/>
                    <a:pt x="17" y="13"/>
                  </a:cubicBezTo>
                  <a:cubicBezTo>
                    <a:pt x="17" y="13"/>
                    <a:pt x="18" y="17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"/>
                    <a:pt x="19" y="14"/>
                    <a:pt x="19" y="14"/>
                  </a:cubicBezTo>
                  <a:cubicBezTo>
                    <a:pt x="20" y="13"/>
                    <a:pt x="20" y="11"/>
                    <a:pt x="20" y="10"/>
                  </a:cubicBezTo>
                  <a:cubicBezTo>
                    <a:pt x="20" y="9"/>
                    <a:pt x="19" y="4"/>
                    <a:pt x="16" y="4"/>
                  </a:cubicBezTo>
                  <a:cubicBezTo>
                    <a:pt x="16" y="4"/>
                    <a:pt x="15" y="1"/>
                    <a:pt x="11" y="0"/>
                  </a:cubicBezTo>
                  <a:cubicBezTo>
                    <a:pt x="8" y="0"/>
                    <a:pt x="5" y="2"/>
                    <a:pt x="4" y="3"/>
                  </a:cubicBezTo>
                  <a:cubicBezTo>
                    <a:pt x="2" y="4"/>
                    <a:pt x="1" y="8"/>
                    <a:pt x="0" y="9"/>
                  </a:cubicBezTo>
                  <a:cubicBezTo>
                    <a:pt x="0" y="10"/>
                    <a:pt x="1" y="13"/>
                    <a:pt x="1" y="14"/>
                  </a:cubicBezTo>
                  <a:cubicBezTo>
                    <a:pt x="1" y="14"/>
                    <a:pt x="2" y="14"/>
                    <a:pt x="2" y="18"/>
                  </a:cubicBezTo>
                  <a:lnTo>
                    <a:pt x="3" y="18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5849095" y="1363824"/>
            <a:ext cx="720080" cy="1733640"/>
            <a:chOff x="-221170" y="555042"/>
            <a:chExt cx="2224088" cy="5354636"/>
          </a:xfrm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655" y="1026529"/>
              <a:ext cx="360362" cy="528637"/>
            </a:xfrm>
            <a:custGeom>
              <a:avLst/>
              <a:gdLst>
                <a:gd name="T0" fmla="*/ 0 w 12"/>
                <a:gd name="T1" fmla="*/ 8 h 18"/>
                <a:gd name="T2" fmla="*/ 0 w 12"/>
                <a:gd name="T3" fmla="*/ 1 h 18"/>
                <a:gd name="T4" fmla="*/ 8 w 12"/>
                <a:gd name="T5" fmla="*/ 4 h 18"/>
                <a:gd name="T6" fmla="*/ 11 w 12"/>
                <a:gd name="T7" fmla="*/ 12 h 18"/>
                <a:gd name="T8" fmla="*/ 6 w 12"/>
                <a:gd name="T9" fmla="*/ 18 h 18"/>
                <a:gd name="T10" fmla="*/ 0 w 12"/>
                <a:gd name="T1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0" y="8"/>
                  </a:moveTo>
                  <a:cubicBezTo>
                    <a:pt x="0" y="8"/>
                    <a:pt x="0" y="2"/>
                    <a:pt x="0" y="1"/>
                  </a:cubicBezTo>
                  <a:cubicBezTo>
                    <a:pt x="0" y="0"/>
                    <a:pt x="8" y="4"/>
                    <a:pt x="8" y="4"/>
                  </a:cubicBezTo>
                  <a:cubicBezTo>
                    <a:pt x="8" y="4"/>
                    <a:pt x="11" y="10"/>
                    <a:pt x="11" y="12"/>
                  </a:cubicBezTo>
                  <a:cubicBezTo>
                    <a:pt x="12" y="15"/>
                    <a:pt x="6" y="18"/>
                    <a:pt x="6" y="1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780" y="5438191"/>
              <a:ext cx="539750" cy="471487"/>
            </a:xfrm>
            <a:custGeom>
              <a:avLst/>
              <a:gdLst>
                <a:gd name="T0" fmla="*/ 3 w 18"/>
                <a:gd name="T1" fmla="*/ 1 h 16"/>
                <a:gd name="T2" fmla="*/ 2 w 18"/>
                <a:gd name="T3" fmla="*/ 9 h 16"/>
                <a:gd name="T4" fmla="*/ 1 w 18"/>
                <a:gd name="T5" fmla="*/ 11 h 16"/>
                <a:gd name="T6" fmla="*/ 4 w 18"/>
                <a:gd name="T7" fmla="*/ 11 h 16"/>
                <a:gd name="T8" fmla="*/ 12 w 18"/>
                <a:gd name="T9" fmla="*/ 16 h 16"/>
                <a:gd name="T10" fmla="*/ 18 w 18"/>
                <a:gd name="T11" fmla="*/ 14 h 16"/>
                <a:gd name="T12" fmla="*/ 15 w 18"/>
                <a:gd name="T13" fmla="*/ 8 h 16"/>
                <a:gd name="T14" fmla="*/ 11 w 18"/>
                <a:gd name="T15" fmla="*/ 1 h 16"/>
                <a:gd name="T16" fmla="*/ 3 w 18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6">
                  <a:moveTo>
                    <a:pt x="3" y="1"/>
                  </a:moveTo>
                  <a:cubicBezTo>
                    <a:pt x="3" y="1"/>
                    <a:pt x="0" y="7"/>
                    <a:pt x="2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6"/>
                    <a:pt x="12" y="1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6" y="9"/>
                    <a:pt x="15" y="8"/>
                  </a:cubicBezTo>
                  <a:cubicBezTo>
                    <a:pt x="15" y="8"/>
                    <a:pt x="12" y="3"/>
                    <a:pt x="11" y="1"/>
                  </a:cubicBezTo>
                  <a:cubicBezTo>
                    <a:pt x="11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2068" y="1937754"/>
              <a:ext cx="450850" cy="295275"/>
            </a:xfrm>
            <a:custGeom>
              <a:avLst/>
              <a:gdLst>
                <a:gd name="T0" fmla="*/ 3 w 15"/>
                <a:gd name="T1" fmla="*/ 9 h 10"/>
                <a:gd name="T2" fmla="*/ 8 w 15"/>
                <a:gd name="T3" fmla="*/ 9 h 10"/>
                <a:gd name="T4" fmla="*/ 15 w 15"/>
                <a:gd name="T5" fmla="*/ 5 h 10"/>
                <a:gd name="T6" fmla="*/ 15 w 15"/>
                <a:gd name="T7" fmla="*/ 3 h 10"/>
                <a:gd name="T8" fmla="*/ 11 w 15"/>
                <a:gd name="T9" fmla="*/ 3 h 10"/>
                <a:gd name="T10" fmla="*/ 6 w 15"/>
                <a:gd name="T11" fmla="*/ 4 h 10"/>
                <a:gd name="T12" fmla="*/ 4 w 15"/>
                <a:gd name="T13" fmla="*/ 3 h 10"/>
                <a:gd name="T14" fmla="*/ 5 w 15"/>
                <a:gd name="T15" fmla="*/ 0 h 10"/>
                <a:gd name="T16" fmla="*/ 3 w 15"/>
                <a:gd name="T17" fmla="*/ 4 h 10"/>
                <a:gd name="T18" fmla="*/ 0 w 15"/>
                <a:gd name="T19" fmla="*/ 6 h 10"/>
                <a:gd name="T20" fmla="*/ 3 w 15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0">
                  <a:moveTo>
                    <a:pt x="3" y="9"/>
                  </a:moveTo>
                  <a:cubicBezTo>
                    <a:pt x="3" y="9"/>
                    <a:pt x="7" y="10"/>
                    <a:pt x="8" y="9"/>
                  </a:cubicBezTo>
                  <a:cubicBezTo>
                    <a:pt x="9" y="9"/>
                    <a:pt x="15" y="5"/>
                    <a:pt x="15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2" y="2"/>
                    <a:pt x="11" y="3"/>
                  </a:cubicBezTo>
                  <a:cubicBezTo>
                    <a:pt x="11" y="3"/>
                    <a:pt x="6" y="4"/>
                    <a:pt x="6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6" y="1"/>
                    <a:pt x="5" y="0"/>
                  </a:cubicBezTo>
                  <a:cubicBezTo>
                    <a:pt x="4" y="0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818" y="5320716"/>
              <a:ext cx="660400" cy="352425"/>
            </a:xfrm>
            <a:custGeom>
              <a:avLst/>
              <a:gdLst>
                <a:gd name="T0" fmla="*/ 1 w 22"/>
                <a:gd name="T1" fmla="*/ 10 h 12"/>
                <a:gd name="T2" fmla="*/ 10 w 22"/>
                <a:gd name="T3" fmla="*/ 12 h 12"/>
                <a:gd name="T4" fmla="*/ 20 w 22"/>
                <a:gd name="T5" fmla="*/ 12 h 12"/>
                <a:gd name="T6" fmla="*/ 18 w 22"/>
                <a:gd name="T7" fmla="*/ 10 h 12"/>
                <a:gd name="T8" fmla="*/ 11 w 22"/>
                <a:gd name="T9" fmla="*/ 7 h 12"/>
                <a:gd name="T10" fmla="*/ 5 w 22"/>
                <a:gd name="T11" fmla="*/ 0 h 12"/>
                <a:gd name="T12" fmla="*/ 0 w 22"/>
                <a:gd name="T13" fmla="*/ 1 h 12"/>
                <a:gd name="T14" fmla="*/ 1 w 22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2">
                  <a:moveTo>
                    <a:pt x="1" y="10"/>
                  </a:moveTo>
                  <a:cubicBezTo>
                    <a:pt x="1" y="10"/>
                    <a:pt x="6" y="12"/>
                    <a:pt x="1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2" y="10"/>
                    <a:pt x="18" y="10"/>
                  </a:cubicBezTo>
                  <a:cubicBezTo>
                    <a:pt x="18" y="10"/>
                    <a:pt x="15" y="10"/>
                    <a:pt x="11" y="7"/>
                  </a:cubicBezTo>
                  <a:cubicBezTo>
                    <a:pt x="7" y="5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7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2850566"/>
              <a:ext cx="631825" cy="2587625"/>
            </a:xfrm>
            <a:custGeom>
              <a:avLst/>
              <a:gdLst>
                <a:gd name="T0" fmla="*/ 2 w 21"/>
                <a:gd name="T1" fmla="*/ 88 h 88"/>
                <a:gd name="T2" fmla="*/ 8 w 21"/>
                <a:gd name="T3" fmla="*/ 86 h 88"/>
                <a:gd name="T4" fmla="*/ 8 w 21"/>
                <a:gd name="T5" fmla="*/ 83 h 88"/>
                <a:gd name="T6" fmla="*/ 7 w 21"/>
                <a:gd name="T7" fmla="*/ 80 h 88"/>
                <a:gd name="T8" fmla="*/ 8 w 21"/>
                <a:gd name="T9" fmla="*/ 77 h 88"/>
                <a:gd name="T10" fmla="*/ 7 w 21"/>
                <a:gd name="T11" fmla="*/ 75 h 88"/>
                <a:gd name="T12" fmla="*/ 9 w 21"/>
                <a:gd name="T13" fmla="*/ 73 h 88"/>
                <a:gd name="T14" fmla="*/ 8 w 21"/>
                <a:gd name="T15" fmla="*/ 69 h 88"/>
                <a:gd name="T16" fmla="*/ 9 w 21"/>
                <a:gd name="T17" fmla="*/ 61 h 88"/>
                <a:gd name="T18" fmla="*/ 10 w 21"/>
                <a:gd name="T19" fmla="*/ 56 h 88"/>
                <a:gd name="T20" fmla="*/ 9 w 21"/>
                <a:gd name="T21" fmla="*/ 56 h 88"/>
                <a:gd name="T22" fmla="*/ 12 w 21"/>
                <a:gd name="T23" fmla="*/ 53 h 88"/>
                <a:gd name="T24" fmla="*/ 11 w 21"/>
                <a:gd name="T25" fmla="*/ 50 h 88"/>
                <a:gd name="T26" fmla="*/ 13 w 21"/>
                <a:gd name="T27" fmla="*/ 46 h 88"/>
                <a:gd name="T28" fmla="*/ 20 w 21"/>
                <a:gd name="T29" fmla="*/ 14 h 88"/>
                <a:gd name="T30" fmla="*/ 20 w 21"/>
                <a:gd name="T31" fmla="*/ 0 h 88"/>
                <a:gd name="T32" fmla="*/ 13 w 21"/>
                <a:gd name="T33" fmla="*/ 2 h 88"/>
                <a:gd name="T34" fmla="*/ 9 w 21"/>
                <a:gd name="T35" fmla="*/ 6 h 88"/>
                <a:gd name="T36" fmla="*/ 3 w 21"/>
                <a:gd name="T37" fmla="*/ 26 h 88"/>
                <a:gd name="T38" fmla="*/ 4 w 21"/>
                <a:gd name="T39" fmla="*/ 44 h 88"/>
                <a:gd name="T40" fmla="*/ 1 w 21"/>
                <a:gd name="T41" fmla="*/ 59 h 88"/>
                <a:gd name="T42" fmla="*/ 1 w 21"/>
                <a:gd name="T43" fmla="*/ 81 h 88"/>
                <a:gd name="T44" fmla="*/ 2 w 21"/>
                <a:gd name="T4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88">
                  <a:moveTo>
                    <a:pt x="2" y="88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6"/>
                    <a:pt x="9" y="83"/>
                    <a:pt x="8" y="83"/>
                  </a:cubicBezTo>
                  <a:cubicBezTo>
                    <a:pt x="8" y="82"/>
                    <a:pt x="7" y="80"/>
                    <a:pt x="7" y="80"/>
                  </a:cubicBezTo>
                  <a:cubicBezTo>
                    <a:pt x="7" y="80"/>
                    <a:pt x="8" y="79"/>
                    <a:pt x="8" y="77"/>
                  </a:cubicBezTo>
                  <a:cubicBezTo>
                    <a:pt x="7" y="76"/>
                    <a:pt x="7" y="75"/>
                    <a:pt x="7" y="7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7" y="70"/>
                    <a:pt x="8" y="69"/>
                  </a:cubicBezTo>
                  <a:cubicBezTo>
                    <a:pt x="8" y="68"/>
                    <a:pt x="9" y="61"/>
                    <a:pt x="9" y="61"/>
                  </a:cubicBezTo>
                  <a:cubicBezTo>
                    <a:pt x="9" y="61"/>
                    <a:pt x="10" y="57"/>
                    <a:pt x="10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21" y="16"/>
                    <a:pt x="20" y="14"/>
                  </a:cubicBezTo>
                  <a:cubicBezTo>
                    <a:pt x="19" y="13"/>
                    <a:pt x="20" y="0"/>
                    <a:pt x="20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0" y="5"/>
                    <a:pt x="9" y="6"/>
                  </a:cubicBezTo>
                  <a:cubicBezTo>
                    <a:pt x="9" y="7"/>
                    <a:pt x="3" y="26"/>
                    <a:pt x="3" y="26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1" y="80"/>
                    <a:pt x="1" y="81"/>
                  </a:cubicBezTo>
                  <a:cubicBezTo>
                    <a:pt x="0" y="81"/>
                    <a:pt x="2" y="88"/>
                    <a:pt x="2" y="8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2850566"/>
              <a:ext cx="601662" cy="2587625"/>
            </a:xfrm>
            <a:custGeom>
              <a:avLst/>
              <a:gdLst>
                <a:gd name="T0" fmla="*/ 20 w 20"/>
                <a:gd name="T1" fmla="*/ 0 h 88"/>
                <a:gd name="T2" fmla="*/ 13 w 20"/>
                <a:gd name="T3" fmla="*/ 2 h 88"/>
                <a:gd name="T4" fmla="*/ 9 w 20"/>
                <a:gd name="T5" fmla="*/ 6 h 88"/>
                <a:gd name="T6" fmla="*/ 3 w 20"/>
                <a:gd name="T7" fmla="*/ 26 h 88"/>
                <a:gd name="T8" fmla="*/ 4 w 20"/>
                <a:gd name="T9" fmla="*/ 44 h 88"/>
                <a:gd name="T10" fmla="*/ 1 w 20"/>
                <a:gd name="T11" fmla="*/ 59 h 88"/>
                <a:gd name="T12" fmla="*/ 1 w 20"/>
                <a:gd name="T13" fmla="*/ 81 h 88"/>
                <a:gd name="T14" fmla="*/ 2 w 20"/>
                <a:gd name="T15" fmla="*/ 88 h 88"/>
                <a:gd name="T16" fmla="*/ 8 w 20"/>
                <a:gd name="T17" fmla="*/ 86 h 88"/>
                <a:gd name="T18" fmla="*/ 9 w 20"/>
                <a:gd name="T19" fmla="*/ 84 h 88"/>
                <a:gd name="T20" fmla="*/ 6 w 20"/>
                <a:gd name="T21" fmla="*/ 82 h 88"/>
                <a:gd name="T22" fmla="*/ 7 w 20"/>
                <a:gd name="T23" fmla="*/ 80 h 88"/>
                <a:gd name="T24" fmla="*/ 7 w 20"/>
                <a:gd name="T25" fmla="*/ 80 h 88"/>
                <a:gd name="T26" fmla="*/ 8 w 20"/>
                <a:gd name="T27" fmla="*/ 78 h 88"/>
                <a:gd name="T28" fmla="*/ 5 w 20"/>
                <a:gd name="T29" fmla="*/ 74 h 88"/>
                <a:gd name="T30" fmla="*/ 7 w 20"/>
                <a:gd name="T31" fmla="*/ 75 h 88"/>
                <a:gd name="T32" fmla="*/ 9 w 20"/>
                <a:gd name="T33" fmla="*/ 73 h 88"/>
                <a:gd name="T34" fmla="*/ 9 w 20"/>
                <a:gd name="T35" fmla="*/ 73 h 88"/>
                <a:gd name="T36" fmla="*/ 5 w 20"/>
                <a:gd name="T37" fmla="*/ 71 h 88"/>
                <a:gd name="T38" fmla="*/ 4 w 20"/>
                <a:gd name="T39" fmla="*/ 66 h 88"/>
                <a:gd name="T40" fmla="*/ 8 w 20"/>
                <a:gd name="T41" fmla="*/ 70 h 88"/>
                <a:gd name="T42" fmla="*/ 6 w 20"/>
                <a:gd name="T43" fmla="*/ 62 h 88"/>
                <a:gd name="T44" fmla="*/ 8 w 20"/>
                <a:gd name="T45" fmla="*/ 66 h 88"/>
                <a:gd name="T46" fmla="*/ 9 w 20"/>
                <a:gd name="T47" fmla="*/ 62 h 88"/>
                <a:gd name="T48" fmla="*/ 6 w 20"/>
                <a:gd name="T49" fmla="*/ 56 h 88"/>
                <a:gd name="T50" fmla="*/ 7 w 20"/>
                <a:gd name="T51" fmla="*/ 51 h 88"/>
                <a:gd name="T52" fmla="*/ 10 w 20"/>
                <a:gd name="T53" fmla="*/ 55 h 88"/>
                <a:gd name="T54" fmla="*/ 12 w 20"/>
                <a:gd name="T55" fmla="*/ 53 h 88"/>
                <a:gd name="T56" fmla="*/ 7 w 20"/>
                <a:gd name="T57" fmla="*/ 48 h 88"/>
                <a:gd name="T58" fmla="*/ 9 w 20"/>
                <a:gd name="T59" fmla="*/ 45 h 88"/>
                <a:gd name="T60" fmla="*/ 13 w 20"/>
                <a:gd name="T61" fmla="*/ 47 h 88"/>
                <a:gd name="T62" fmla="*/ 13 w 20"/>
                <a:gd name="T63" fmla="*/ 46 h 88"/>
                <a:gd name="T64" fmla="*/ 9 w 20"/>
                <a:gd name="T65" fmla="*/ 41 h 88"/>
                <a:gd name="T66" fmla="*/ 13 w 20"/>
                <a:gd name="T67" fmla="*/ 27 h 88"/>
                <a:gd name="T68" fmla="*/ 20 w 20"/>
                <a:gd name="T69" fmla="*/ 14 h 88"/>
                <a:gd name="T70" fmla="*/ 20 w 20"/>
                <a:gd name="T7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" h="88">
                  <a:moveTo>
                    <a:pt x="20" y="0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0" y="5"/>
                    <a:pt x="9" y="6"/>
                  </a:cubicBezTo>
                  <a:cubicBezTo>
                    <a:pt x="9" y="7"/>
                    <a:pt x="3" y="26"/>
                    <a:pt x="3" y="26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1" y="80"/>
                    <a:pt x="1" y="81"/>
                  </a:cubicBezTo>
                  <a:cubicBezTo>
                    <a:pt x="0" y="81"/>
                    <a:pt x="2" y="88"/>
                    <a:pt x="2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6"/>
                    <a:pt x="9" y="85"/>
                    <a:pt x="9" y="84"/>
                  </a:cubicBezTo>
                  <a:cubicBezTo>
                    <a:pt x="7" y="83"/>
                    <a:pt x="5" y="82"/>
                    <a:pt x="6" y="82"/>
                  </a:cubicBezTo>
                  <a:cubicBezTo>
                    <a:pt x="6" y="81"/>
                    <a:pt x="7" y="81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8" y="79"/>
                    <a:pt x="8" y="78"/>
                  </a:cubicBezTo>
                  <a:cubicBezTo>
                    <a:pt x="3" y="80"/>
                    <a:pt x="5" y="74"/>
                    <a:pt x="5" y="74"/>
                  </a:cubicBezTo>
                  <a:cubicBezTo>
                    <a:pt x="5" y="75"/>
                    <a:pt x="6" y="75"/>
                    <a:pt x="7" y="7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7" y="72"/>
                    <a:pt x="6" y="72"/>
                    <a:pt x="5" y="71"/>
                  </a:cubicBezTo>
                  <a:cubicBezTo>
                    <a:pt x="4" y="70"/>
                    <a:pt x="4" y="66"/>
                    <a:pt x="4" y="66"/>
                  </a:cubicBezTo>
                  <a:cubicBezTo>
                    <a:pt x="5" y="68"/>
                    <a:pt x="8" y="70"/>
                    <a:pt x="8" y="70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9" y="62"/>
                    <a:pt x="9" y="62"/>
                  </a:cubicBezTo>
                  <a:cubicBezTo>
                    <a:pt x="8" y="59"/>
                    <a:pt x="6" y="57"/>
                    <a:pt x="6" y="56"/>
                  </a:cubicBezTo>
                  <a:cubicBezTo>
                    <a:pt x="6" y="54"/>
                    <a:pt x="7" y="51"/>
                    <a:pt x="7" y="51"/>
                  </a:cubicBezTo>
                  <a:cubicBezTo>
                    <a:pt x="8" y="53"/>
                    <a:pt x="9" y="54"/>
                    <a:pt x="10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12" y="46"/>
                    <a:pt x="13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38"/>
                    <a:pt x="12" y="29"/>
                    <a:pt x="13" y="27"/>
                  </a:cubicBezTo>
                  <a:cubicBezTo>
                    <a:pt x="14" y="26"/>
                    <a:pt x="17" y="20"/>
                    <a:pt x="20" y="14"/>
                  </a:cubicBezTo>
                  <a:cubicBezTo>
                    <a:pt x="19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30" y="2791829"/>
              <a:ext cx="841375" cy="2763837"/>
            </a:xfrm>
            <a:custGeom>
              <a:avLst/>
              <a:gdLst>
                <a:gd name="T0" fmla="*/ 4 w 28"/>
                <a:gd name="T1" fmla="*/ 80 h 94"/>
                <a:gd name="T2" fmla="*/ 6 w 28"/>
                <a:gd name="T3" fmla="*/ 94 h 94"/>
                <a:gd name="T4" fmla="*/ 12 w 28"/>
                <a:gd name="T5" fmla="*/ 94 h 94"/>
                <a:gd name="T6" fmla="*/ 15 w 28"/>
                <a:gd name="T7" fmla="*/ 91 h 94"/>
                <a:gd name="T8" fmla="*/ 15 w 28"/>
                <a:gd name="T9" fmla="*/ 84 h 94"/>
                <a:gd name="T10" fmla="*/ 14 w 28"/>
                <a:gd name="T11" fmla="*/ 79 h 94"/>
                <a:gd name="T12" fmla="*/ 14 w 28"/>
                <a:gd name="T13" fmla="*/ 70 h 94"/>
                <a:gd name="T14" fmla="*/ 15 w 28"/>
                <a:gd name="T15" fmla="*/ 54 h 94"/>
                <a:gd name="T16" fmla="*/ 17 w 28"/>
                <a:gd name="T17" fmla="*/ 46 h 94"/>
                <a:gd name="T18" fmla="*/ 17 w 28"/>
                <a:gd name="T19" fmla="*/ 36 h 94"/>
                <a:gd name="T20" fmla="*/ 21 w 28"/>
                <a:gd name="T21" fmla="*/ 27 h 94"/>
                <a:gd name="T22" fmla="*/ 26 w 28"/>
                <a:gd name="T23" fmla="*/ 10 h 94"/>
                <a:gd name="T24" fmla="*/ 28 w 28"/>
                <a:gd name="T25" fmla="*/ 3 h 94"/>
                <a:gd name="T26" fmla="*/ 17 w 28"/>
                <a:gd name="T27" fmla="*/ 1 h 94"/>
                <a:gd name="T28" fmla="*/ 5 w 28"/>
                <a:gd name="T29" fmla="*/ 1 h 94"/>
                <a:gd name="T30" fmla="*/ 2 w 28"/>
                <a:gd name="T31" fmla="*/ 15 h 94"/>
                <a:gd name="T32" fmla="*/ 3 w 28"/>
                <a:gd name="T33" fmla="*/ 26 h 94"/>
                <a:gd name="T34" fmla="*/ 3 w 28"/>
                <a:gd name="T35" fmla="*/ 32 h 94"/>
                <a:gd name="T36" fmla="*/ 4 w 28"/>
                <a:gd name="T37" fmla="*/ 42 h 94"/>
                <a:gd name="T38" fmla="*/ 2 w 28"/>
                <a:gd name="T39" fmla="*/ 48 h 94"/>
                <a:gd name="T40" fmla="*/ 1 w 28"/>
                <a:gd name="T41" fmla="*/ 68 h 94"/>
                <a:gd name="T42" fmla="*/ 4 w 28"/>
                <a:gd name="T43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94">
                  <a:moveTo>
                    <a:pt x="4" y="80"/>
                  </a:moveTo>
                  <a:cubicBezTo>
                    <a:pt x="4" y="80"/>
                    <a:pt x="2" y="91"/>
                    <a:pt x="6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1"/>
                    <a:pt x="17" y="86"/>
                    <a:pt x="15" y="84"/>
                  </a:cubicBezTo>
                  <a:cubicBezTo>
                    <a:pt x="14" y="82"/>
                    <a:pt x="14" y="79"/>
                    <a:pt x="14" y="79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0"/>
                    <a:pt x="15" y="54"/>
                  </a:cubicBezTo>
                  <a:cubicBezTo>
                    <a:pt x="17" y="49"/>
                    <a:pt x="17" y="46"/>
                    <a:pt x="17" y="46"/>
                  </a:cubicBezTo>
                  <a:cubicBezTo>
                    <a:pt x="17" y="46"/>
                    <a:pt x="17" y="37"/>
                    <a:pt x="17" y="36"/>
                  </a:cubicBezTo>
                  <a:cubicBezTo>
                    <a:pt x="18" y="35"/>
                    <a:pt x="21" y="28"/>
                    <a:pt x="21" y="27"/>
                  </a:cubicBezTo>
                  <a:cubicBezTo>
                    <a:pt x="21" y="26"/>
                    <a:pt x="26" y="11"/>
                    <a:pt x="26" y="10"/>
                  </a:cubicBezTo>
                  <a:cubicBezTo>
                    <a:pt x="27" y="9"/>
                    <a:pt x="28" y="3"/>
                    <a:pt x="28" y="3"/>
                  </a:cubicBezTo>
                  <a:cubicBezTo>
                    <a:pt x="28" y="3"/>
                    <a:pt x="17" y="1"/>
                    <a:pt x="17" y="1"/>
                  </a:cubicBezTo>
                  <a:cubicBezTo>
                    <a:pt x="16" y="0"/>
                    <a:pt x="5" y="1"/>
                    <a:pt x="5" y="1"/>
                  </a:cubicBezTo>
                  <a:cubicBezTo>
                    <a:pt x="5" y="1"/>
                    <a:pt x="1" y="13"/>
                    <a:pt x="2" y="15"/>
                  </a:cubicBezTo>
                  <a:cubicBezTo>
                    <a:pt x="2" y="18"/>
                    <a:pt x="3" y="25"/>
                    <a:pt x="3" y="26"/>
                  </a:cubicBezTo>
                  <a:cubicBezTo>
                    <a:pt x="2" y="28"/>
                    <a:pt x="3" y="32"/>
                    <a:pt x="3" y="32"/>
                  </a:cubicBezTo>
                  <a:cubicBezTo>
                    <a:pt x="3" y="32"/>
                    <a:pt x="4" y="40"/>
                    <a:pt x="4" y="42"/>
                  </a:cubicBezTo>
                  <a:cubicBezTo>
                    <a:pt x="4" y="43"/>
                    <a:pt x="0" y="46"/>
                    <a:pt x="2" y="48"/>
                  </a:cubicBezTo>
                  <a:cubicBezTo>
                    <a:pt x="3" y="50"/>
                    <a:pt x="1" y="66"/>
                    <a:pt x="1" y="68"/>
                  </a:cubicBezTo>
                  <a:cubicBezTo>
                    <a:pt x="2" y="70"/>
                    <a:pt x="4" y="80"/>
                    <a:pt x="4" y="8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93" y="4026904"/>
              <a:ext cx="450850" cy="1528762"/>
            </a:xfrm>
            <a:custGeom>
              <a:avLst/>
              <a:gdLst>
                <a:gd name="T0" fmla="*/ 15 w 15"/>
                <a:gd name="T1" fmla="*/ 5 h 52"/>
                <a:gd name="T2" fmla="*/ 3 w 15"/>
                <a:gd name="T3" fmla="*/ 0 h 52"/>
                <a:gd name="T4" fmla="*/ 1 w 15"/>
                <a:gd name="T5" fmla="*/ 6 h 52"/>
                <a:gd name="T6" fmla="*/ 0 w 15"/>
                <a:gd name="T7" fmla="*/ 25 h 52"/>
                <a:gd name="T8" fmla="*/ 0 w 15"/>
                <a:gd name="T9" fmla="*/ 25 h 52"/>
                <a:gd name="T10" fmla="*/ 0 w 15"/>
                <a:gd name="T11" fmla="*/ 25 h 52"/>
                <a:gd name="T12" fmla="*/ 0 w 15"/>
                <a:gd name="T13" fmla="*/ 26 h 52"/>
                <a:gd name="T14" fmla="*/ 0 w 15"/>
                <a:gd name="T15" fmla="*/ 26 h 52"/>
                <a:gd name="T16" fmla="*/ 0 w 15"/>
                <a:gd name="T17" fmla="*/ 26 h 52"/>
                <a:gd name="T18" fmla="*/ 0 w 15"/>
                <a:gd name="T19" fmla="*/ 26 h 52"/>
                <a:gd name="T20" fmla="*/ 3 w 15"/>
                <a:gd name="T21" fmla="*/ 38 h 52"/>
                <a:gd name="T22" fmla="*/ 5 w 15"/>
                <a:gd name="T23" fmla="*/ 51 h 52"/>
                <a:gd name="T24" fmla="*/ 5 w 15"/>
                <a:gd name="T25" fmla="*/ 51 h 52"/>
                <a:gd name="T26" fmla="*/ 5 w 15"/>
                <a:gd name="T27" fmla="*/ 52 h 52"/>
                <a:gd name="T28" fmla="*/ 11 w 15"/>
                <a:gd name="T29" fmla="*/ 52 h 52"/>
                <a:gd name="T30" fmla="*/ 14 w 15"/>
                <a:gd name="T31" fmla="*/ 49 h 52"/>
                <a:gd name="T32" fmla="*/ 12 w 15"/>
                <a:gd name="T33" fmla="*/ 46 h 52"/>
                <a:gd name="T34" fmla="*/ 6 w 15"/>
                <a:gd name="T35" fmla="*/ 46 h 52"/>
                <a:gd name="T36" fmla="*/ 14 w 15"/>
                <a:gd name="T37" fmla="*/ 42 h 52"/>
                <a:gd name="T38" fmla="*/ 4 w 15"/>
                <a:gd name="T39" fmla="*/ 44 h 52"/>
                <a:gd name="T40" fmla="*/ 4 w 15"/>
                <a:gd name="T41" fmla="*/ 38 h 52"/>
                <a:gd name="T42" fmla="*/ 8 w 15"/>
                <a:gd name="T43" fmla="*/ 40 h 52"/>
                <a:gd name="T44" fmla="*/ 4 w 15"/>
                <a:gd name="T45" fmla="*/ 34 h 52"/>
                <a:gd name="T46" fmla="*/ 8 w 15"/>
                <a:gd name="T47" fmla="*/ 35 h 52"/>
                <a:gd name="T48" fmla="*/ 4 w 15"/>
                <a:gd name="T49" fmla="*/ 31 h 52"/>
                <a:gd name="T50" fmla="*/ 8 w 15"/>
                <a:gd name="T51" fmla="*/ 27 h 52"/>
                <a:gd name="T52" fmla="*/ 7 w 15"/>
                <a:gd name="T53" fmla="*/ 22 h 52"/>
                <a:gd name="T54" fmla="*/ 3 w 15"/>
                <a:gd name="T55" fmla="*/ 21 h 52"/>
                <a:gd name="T56" fmla="*/ 3 w 15"/>
                <a:gd name="T57" fmla="*/ 21 h 52"/>
                <a:gd name="T58" fmla="*/ 8 w 15"/>
                <a:gd name="T59" fmla="*/ 14 h 52"/>
                <a:gd name="T60" fmla="*/ 3 w 15"/>
                <a:gd name="T61" fmla="*/ 14 h 52"/>
                <a:gd name="T62" fmla="*/ 9 w 15"/>
                <a:gd name="T63" fmla="*/ 10 h 52"/>
                <a:gd name="T64" fmla="*/ 8 w 15"/>
                <a:gd name="T65" fmla="*/ 9 h 52"/>
                <a:gd name="T66" fmla="*/ 3 w 15"/>
                <a:gd name="T67" fmla="*/ 8 h 52"/>
                <a:gd name="T68" fmla="*/ 6 w 15"/>
                <a:gd name="T69" fmla="*/ 7 h 52"/>
                <a:gd name="T70" fmla="*/ 3 w 15"/>
                <a:gd name="T71" fmla="*/ 5 h 52"/>
                <a:gd name="T72" fmla="*/ 15 w 15"/>
                <a:gd name="T73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" h="52">
                  <a:moveTo>
                    <a:pt x="15" y="5"/>
                  </a:moveTo>
                  <a:cubicBezTo>
                    <a:pt x="13" y="4"/>
                    <a:pt x="7" y="1"/>
                    <a:pt x="3" y="0"/>
                  </a:cubicBezTo>
                  <a:cubicBezTo>
                    <a:pt x="3" y="1"/>
                    <a:pt x="0" y="4"/>
                    <a:pt x="1" y="6"/>
                  </a:cubicBezTo>
                  <a:cubicBezTo>
                    <a:pt x="2" y="8"/>
                    <a:pt x="0" y="22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3" y="38"/>
                    <a:pt x="3" y="38"/>
                  </a:cubicBezTo>
                  <a:cubicBezTo>
                    <a:pt x="3" y="38"/>
                    <a:pt x="1" y="49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2"/>
                    <a:pt x="5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8"/>
                    <a:pt x="12" y="46"/>
                    <a:pt x="12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3"/>
                    <a:pt x="14" y="42"/>
                    <a:pt x="14" y="42"/>
                  </a:cubicBezTo>
                  <a:cubicBezTo>
                    <a:pt x="13" y="41"/>
                    <a:pt x="7" y="43"/>
                    <a:pt x="4" y="44"/>
                  </a:cubicBezTo>
                  <a:cubicBezTo>
                    <a:pt x="3" y="42"/>
                    <a:pt x="4" y="39"/>
                    <a:pt x="4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8" y="35"/>
                    <a:pt x="8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7" y="30"/>
                    <a:pt x="8" y="27"/>
                  </a:cubicBezTo>
                  <a:cubicBezTo>
                    <a:pt x="10" y="24"/>
                    <a:pt x="7" y="22"/>
                    <a:pt x="7" y="22"/>
                  </a:cubicBezTo>
                  <a:cubicBezTo>
                    <a:pt x="7" y="22"/>
                    <a:pt x="2" y="25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17"/>
                    <a:pt x="8" y="14"/>
                    <a:pt x="8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1"/>
                    <a:pt x="11" y="12"/>
                    <a:pt x="9" y="10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6" y="8"/>
                    <a:pt x="3" y="8"/>
                    <a:pt x="3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4"/>
                    <a:pt x="15" y="5"/>
                    <a:pt x="1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30" y="2791829"/>
              <a:ext cx="841375" cy="1146175"/>
            </a:xfrm>
            <a:custGeom>
              <a:avLst/>
              <a:gdLst>
                <a:gd name="T0" fmla="*/ 17 w 28"/>
                <a:gd name="T1" fmla="*/ 1 h 39"/>
                <a:gd name="T2" fmla="*/ 5 w 28"/>
                <a:gd name="T3" fmla="*/ 1 h 39"/>
                <a:gd name="T4" fmla="*/ 0 w 28"/>
                <a:gd name="T5" fmla="*/ 14 h 39"/>
                <a:gd name="T6" fmla="*/ 0 w 28"/>
                <a:gd name="T7" fmla="*/ 25 h 39"/>
                <a:gd name="T8" fmla="*/ 1 w 28"/>
                <a:gd name="T9" fmla="*/ 32 h 39"/>
                <a:gd name="T10" fmla="*/ 4 w 28"/>
                <a:gd name="T11" fmla="*/ 39 h 39"/>
                <a:gd name="T12" fmla="*/ 9 w 28"/>
                <a:gd name="T13" fmla="*/ 31 h 39"/>
                <a:gd name="T14" fmla="*/ 5 w 28"/>
                <a:gd name="T15" fmla="*/ 33 h 39"/>
                <a:gd name="T16" fmla="*/ 8 w 28"/>
                <a:gd name="T17" fmla="*/ 20 h 39"/>
                <a:gd name="T18" fmla="*/ 9 w 28"/>
                <a:gd name="T19" fmla="*/ 10 h 39"/>
                <a:gd name="T20" fmla="*/ 21 w 28"/>
                <a:gd name="T21" fmla="*/ 10 h 39"/>
                <a:gd name="T22" fmla="*/ 26 w 28"/>
                <a:gd name="T23" fmla="*/ 11 h 39"/>
                <a:gd name="T24" fmla="*/ 26 w 28"/>
                <a:gd name="T25" fmla="*/ 10 h 39"/>
                <a:gd name="T26" fmla="*/ 28 w 28"/>
                <a:gd name="T27" fmla="*/ 3 h 39"/>
                <a:gd name="T28" fmla="*/ 17 w 28"/>
                <a:gd name="T2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9">
                  <a:moveTo>
                    <a:pt x="17" y="1"/>
                  </a:moveTo>
                  <a:cubicBezTo>
                    <a:pt x="16" y="0"/>
                    <a:pt x="5" y="1"/>
                    <a:pt x="5" y="1"/>
                  </a:cubicBezTo>
                  <a:cubicBezTo>
                    <a:pt x="5" y="1"/>
                    <a:pt x="0" y="11"/>
                    <a:pt x="0" y="14"/>
                  </a:cubicBezTo>
                  <a:cubicBezTo>
                    <a:pt x="1" y="16"/>
                    <a:pt x="1" y="23"/>
                    <a:pt x="0" y="25"/>
                  </a:cubicBezTo>
                  <a:cubicBezTo>
                    <a:pt x="0" y="27"/>
                    <a:pt x="1" y="32"/>
                    <a:pt x="1" y="32"/>
                  </a:cubicBezTo>
                  <a:cubicBezTo>
                    <a:pt x="1" y="32"/>
                    <a:pt x="4" y="36"/>
                    <a:pt x="4" y="39"/>
                  </a:cubicBezTo>
                  <a:cubicBezTo>
                    <a:pt x="7" y="36"/>
                    <a:pt x="9" y="31"/>
                    <a:pt x="9" y="31"/>
                  </a:cubicBezTo>
                  <a:cubicBezTo>
                    <a:pt x="8" y="32"/>
                    <a:pt x="5" y="33"/>
                    <a:pt x="5" y="33"/>
                  </a:cubicBezTo>
                  <a:cubicBezTo>
                    <a:pt x="5" y="30"/>
                    <a:pt x="8" y="20"/>
                    <a:pt x="8" y="20"/>
                  </a:cubicBezTo>
                  <a:cubicBezTo>
                    <a:pt x="8" y="20"/>
                    <a:pt x="18" y="12"/>
                    <a:pt x="9" y="10"/>
                  </a:cubicBezTo>
                  <a:cubicBezTo>
                    <a:pt x="10" y="6"/>
                    <a:pt x="21" y="10"/>
                    <a:pt x="21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7" y="9"/>
                    <a:pt x="28" y="3"/>
                    <a:pt x="28" y="3"/>
                  </a:cubicBezTo>
                  <a:cubicBezTo>
                    <a:pt x="28" y="3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005" y="2672766"/>
              <a:ext cx="661987" cy="236537"/>
            </a:xfrm>
            <a:custGeom>
              <a:avLst/>
              <a:gdLst>
                <a:gd name="T0" fmla="*/ 0 w 22"/>
                <a:gd name="T1" fmla="*/ 4 h 8"/>
                <a:gd name="T2" fmla="*/ 18 w 22"/>
                <a:gd name="T3" fmla="*/ 8 h 8"/>
                <a:gd name="T4" fmla="*/ 22 w 22"/>
                <a:gd name="T5" fmla="*/ 6 h 8"/>
                <a:gd name="T6" fmla="*/ 21 w 22"/>
                <a:gd name="T7" fmla="*/ 2 h 8"/>
                <a:gd name="T8" fmla="*/ 1 w 22"/>
                <a:gd name="T9" fmla="*/ 0 h 8"/>
                <a:gd name="T10" fmla="*/ 0 w 22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">
                  <a:moveTo>
                    <a:pt x="0" y="4"/>
                  </a:moveTo>
                  <a:cubicBezTo>
                    <a:pt x="0" y="4"/>
                    <a:pt x="13" y="8"/>
                    <a:pt x="18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1202741"/>
              <a:ext cx="571500" cy="1617662"/>
            </a:xfrm>
            <a:custGeom>
              <a:avLst/>
              <a:gdLst>
                <a:gd name="T0" fmla="*/ 0 w 19"/>
                <a:gd name="T1" fmla="*/ 49 h 55"/>
                <a:gd name="T2" fmla="*/ 6 w 19"/>
                <a:gd name="T3" fmla="*/ 54 h 55"/>
                <a:gd name="T4" fmla="*/ 19 w 19"/>
                <a:gd name="T5" fmla="*/ 53 h 55"/>
                <a:gd name="T6" fmla="*/ 17 w 19"/>
                <a:gd name="T7" fmla="*/ 36 h 55"/>
                <a:gd name="T8" fmla="*/ 18 w 19"/>
                <a:gd name="T9" fmla="*/ 25 h 55"/>
                <a:gd name="T10" fmla="*/ 13 w 19"/>
                <a:gd name="T11" fmla="*/ 10 h 55"/>
                <a:gd name="T12" fmla="*/ 13 w 19"/>
                <a:gd name="T13" fmla="*/ 3 h 55"/>
                <a:gd name="T14" fmla="*/ 11 w 19"/>
                <a:gd name="T15" fmla="*/ 7 h 55"/>
                <a:gd name="T16" fmla="*/ 2 w 19"/>
                <a:gd name="T17" fmla="*/ 0 h 55"/>
                <a:gd name="T18" fmla="*/ 0 w 19"/>
                <a:gd name="T19" fmla="*/ 3 h 55"/>
                <a:gd name="T20" fmla="*/ 0 w 19"/>
                <a:gd name="T2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5">
                  <a:moveTo>
                    <a:pt x="0" y="49"/>
                  </a:moveTo>
                  <a:cubicBezTo>
                    <a:pt x="0" y="49"/>
                    <a:pt x="0" y="53"/>
                    <a:pt x="6" y="54"/>
                  </a:cubicBezTo>
                  <a:cubicBezTo>
                    <a:pt x="13" y="55"/>
                    <a:pt x="18" y="55"/>
                    <a:pt x="19" y="53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9" y="28"/>
                    <a:pt x="18" y="25"/>
                  </a:cubicBezTo>
                  <a:cubicBezTo>
                    <a:pt x="18" y="21"/>
                    <a:pt x="13" y="10"/>
                    <a:pt x="13" y="10"/>
                  </a:cubicBezTo>
                  <a:cubicBezTo>
                    <a:pt x="13" y="10"/>
                    <a:pt x="14" y="5"/>
                    <a:pt x="13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9" y="7"/>
                    <a:pt x="2" y="0"/>
                  </a:cubicBezTo>
                  <a:cubicBezTo>
                    <a:pt x="2" y="0"/>
                    <a:pt x="0" y="2"/>
                    <a:pt x="0" y="3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1202741"/>
              <a:ext cx="571500" cy="1617662"/>
            </a:xfrm>
            <a:custGeom>
              <a:avLst/>
              <a:gdLst>
                <a:gd name="T0" fmla="*/ 13 w 19"/>
                <a:gd name="T1" fmla="*/ 53 h 55"/>
                <a:gd name="T2" fmla="*/ 3 w 19"/>
                <a:gd name="T3" fmla="*/ 47 h 55"/>
                <a:gd name="T4" fmla="*/ 4 w 19"/>
                <a:gd name="T5" fmla="*/ 43 h 55"/>
                <a:gd name="T6" fmla="*/ 13 w 19"/>
                <a:gd name="T7" fmla="*/ 49 h 55"/>
                <a:gd name="T8" fmla="*/ 4 w 19"/>
                <a:gd name="T9" fmla="*/ 34 h 55"/>
                <a:gd name="T10" fmla="*/ 3 w 19"/>
                <a:gd name="T11" fmla="*/ 7 h 55"/>
                <a:gd name="T12" fmla="*/ 7 w 19"/>
                <a:gd name="T13" fmla="*/ 11 h 55"/>
                <a:gd name="T14" fmla="*/ 4 w 19"/>
                <a:gd name="T15" fmla="*/ 6 h 55"/>
                <a:gd name="T16" fmla="*/ 8 w 19"/>
                <a:gd name="T17" fmla="*/ 6 h 55"/>
                <a:gd name="T18" fmla="*/ 2 w 19"/>
                <a:gd name="T19" fmla="*/ 0 h 55"/>
                <a:gd name="T20" fmla="*/ 0 w 19"/>
                <a:gd name="T21" fmla="*/ 3 h 55"/>
                <a:gd name="T22" fmla="*/ 0 w 19"/>
                <a:gd name="T23" fmla="*/ 49 h 55"/>
                <a:gd name="T24" fmla="*/ 6 w 19"/>
                <a:gd name="T25" fmla="*/ 54 h 55"/>
                <a:gd name="T26" fmla="*/ 19 w 19"/>
                <a:gd name="T27" fmla="*/ 53 h 55"/>
                <a:gd name="T28" fmla="*/ 19 w 19"/>
                <a:gd name="T29" fmla="*/ 53 h 55"/>
                <a:gd name="T30" fmla="*/ 13 w 19"/>
                <a:gd name="T31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55">
                  <a:moveTo>
                    <a:pt x="13" y="53"/>
                  </a:moveTo>
                  <a:cubicBezTo>
                    <a:pt x="6" y="53"/>
                    <a:pt x="3" y="47"/>
                    <a:pt x="3" y="47"/>
                  </a:cubicBezTo>
                  <a:cubicBezTo>
                    <a:pt x="3" y="47"/>
                    <a:pt x="1" y="43"/>
                    <a:pt x="4" y="43"/>
                  </a:cubicBezTo>
                  <a:cubicBezTo>
                    <a:pt x="6" y="43"/>
                    <a:pt x="13" y="49"/>
                    <a:pt x="13" y="49"/>
                  </a:cubicBezTo>
                  <a:cubicBezTo>
                    <a:pt x="12" y="45"/>
                    <a:pt x="7" y="39"/>
                    <a:pt x="4" y="34"/>
                  </a:cubicBezTo>
                  <a:cubicBezTo>
                    <a:pt x="1" y="29"/>
                    <a:pt x="3" y="7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8"/>
                    <a:pt x="8" y="7"/>
                    <a:pt x="8" y="6"/>
                  </a:cubicBezTo>
                  <a:cubicBezTo>
                    <a:pt x="7" y="5"/>
                    <a:pt x="5" y="3"/>
                    <a:pt x="2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53"/>
                    <a:pt x="6" y="54"/>
                  </a:cubicBezTo>
                  <a:cubicBezTo>
                    <a:pt x="13" y="55"/>
                    <a:pt x="18" y="55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3"/>
                    <a:pt x="15" y="53"/>
                    <a:pt x="13" y="53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21170" y="1261479"/>
              <a:ext cx="871537" cy="2058987"/>
            </a:xfrm>
            <a:custGeom>
              <a:avLst/>
              <a:gdLst>
                <a:gd name="T0" fmla="*/ 0 w 29"/>
                <a:gd name="T1" fmla="*/ 67 h 70"/>
                <a:gd name="T2" fmla="*/ 10 w 29"/>
                <a:gd name="T3" fmla="*/ 70 h 70"/>
                <a:gd name="T4" fmla="*/ 24 w 29"/>
                <a:gd name="T5" fmla="*/ 45 h 70"/>
                <a:gd name="T6" fmla="*/ 28 w 29"/>
                <a:gd name="T7" fmla="*/ 33 h 70"/>
                <a:gd name="T8" fmla="*/ 18 w 29"/>
                <a:gd name="T9" fmla="*/ 0 h 70"/>
                <a:gd name="T10" fmla="*/ 10 w 29"/>
                <a:gd name="T11" fmla="*/ 4 h 70"/>
                <a:gd name="T12" fmla="*/ 10 w 29"/>
                <a:gd name="T13" fmla="*/ 22 h 70"/>
                <a:gd name="T14" fmla="*/ 0 w 29"/>
                <a:gd name="T1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0" y="67"/>
                  </a:moveTo>
                  <a:cubicBezTo>
                    <a:pt x="10" y="70"/>
                    <a:pt x="10" y="70"/>
                    <a:pt x="10" y="70"/>
                  </a:cubicBezTo>
                  <a:cubicBezTo>
                    <a:pt x="10" y="70"/>
                    <a:pt x="23" y="46"/>
                    <a:pt x="24" y="45"/>
                  </a:cubicBezTo>
                  <a:cubicBezTo>
                    <a:pt x="25" y="44"/>
                    <a:pt x="29" y="40"/>
                    <a:pt x="28" y="33"/>
                  </a:cubicBezTo>
                  <a:cubicBezTo>
                    <a:pt x="27" y="26"/>
                    <a:pt x="26" y="9"/>
                    <a:pt x="18" y="0"/>
                  </a:cubicBezTo>
                  <a:cubicBezTo>
                    <a:pt x="18" y="0"/>
                    <a:pt x="15" y="5"/>
                    <a:pt x="10" y="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8" y="51"/>
                    <a:pt x="0" y="6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0043" y="1409116"/>
              <a:ext cx="361950" cy="1382712"/>
            </a:xfrm>
            <a:custGeom>
              <a:avLst/>
              <a:gdLst>
                <a:gd name="T0" fmla="*/ 6 w 12"/>
                <a:gd name="T1" fmla="*/ 44 h 47"/>
                <a:gd name="T2" fmla="*/ 9 w 12"/>
                <a:gd name="T3" fmla="*/ 47 h 47"/>
                <a:gd name="T4" fmla="*/ 12 w 12"/>
                <a:gd name="T5" fmla="*/ 44 h 47"/>
                <a:gd name="T6" fmla="*/ 9 w 12"/>
                <a:gd name="T7" fmla="*/ 20 h 47"/>
                <a:gd name="T8" fmla="*/ 4 w 12"/>
                <a:gd name="T9" fmla="*/ 5 h 47"/>
                <a:gd name="T10" fmla="*/ 3 w 12"/>
                <a:gd name="T11" fmla="*/ 0 h 47"/>
                <a:gd name="T12" fmla="*/ 0 w 12"/>
                <a:gd name="T13" fmla="*/ 3 h 47"/>
                <a:gd name="T14" fmla="*/ 1 w 12"/>
                <a:gd name="T15" fmla="*/ 6 h 47"/>
                <a:gd name="T16" fmla="*/ 4 w 12"/>
                <a:gd name="T17" fmla="*/ 17 h 47"/>
                <a:gd name="T18" fmla="*/ 6 w 12"/>
                <a:gd name="T1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47">
                  <a:moveTo>
                    <a:pt x="6" y="44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0" y="25"/>
                    <a:pt x="9" y="20"/>
                  </a:cubicBezTo>
                  <a:cubicBezTo>
                    <a:pt x="8" y="16"/>
                    <a:pt x="4" y="5"/>
                    <a:pt x="4" y="5"/>
                  </a:cubicBezTo>
                  <a:cubicBezTo>
                    <a:pt x="4" y="5"/>
                    <a:pt x="6" y="2"/>
                    <a:pt x="3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3" y="14"/>
                    <a:pt x="4" y="17"/>
                  </a:cubicBezTo>
                  <a:cubicBezTo>
                    <a:pt x="4" y="21"/>
                    <a:pt x="5" y="42"/>
                    <a:pt x="6" y="44"/>
                  </a:cubicBezTo>
                  <a:close/>
                </a:path>
              </a:pathLst>
            </a:custGeom>
            <a:solidFill>
              <a:srgbClr val="A4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993" y="1937754"/>
              <a:ext cx="781050" cy="530225"/>
            </a:xfrm>
            <a:custGeom>
              <a:avLst/>
              <a:gdLst>
                <a:gd name="T0" fmla="*/ 25 w 26"/>
                <a:gd name="T1" fmla="*/ 13 h 18"/>
                <a:gd name="T2" fmla="*/ 22 w 26"/>
                <a:gd name="T3" fmla="*/ 4 h 18"/>
                <a:gd name="T4" fmla="*/ 14 w 26"/>
                <a:gd name="T5" fmla="*/ 6 h 18"/>
                <a:gd name="T6" fmla="*/ 11 w 26"/>
                <a:gd name="T7" fmla="*/ 8 h 18"/>
                <a:gd name="T8" fmla="*/ 8 w 26"/>
                <a:gd name="T9" fmla="*/ 8 h 18"/>
                <a:gd name="T10" fmla="*/ 4 w 26"/>
                <a:gd name="T11" fmla="*/ 8 h 18"/>
                <a:gd name="T12" fmla="*/ 3 w 26"/>
                <a:gd name="T13" fmla="*/ 7 h 18"/>
                <a:gd name="T14" fmla="*/ 1 w 26"/>
                <a:gd name="T15" fmla="*/ 0 h 18"/>
                <a:gd name="T16" fmla="*/ 0 w 26"/>
                <a:gd name="T17" fmla="*/ 16 h 18"/>
                <a:gd name="T18" fmla="*/ 0 w 26"/>
                <a:gd name="T19" fmla="*/ 18 h 18"/>
                <a:gd name="T20" fmla="*/ 11 w 26"/>
                <a:gd name="T21" fmla="*/ 17 h 18"/>
                <a:gd name="T22" fmla="*/ 25 w 26"/>
                <a:gd name="T2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8">
                  <a:moveTo>
                    <a:pt x="25" y="13"/>
                  </a:moveTo>
                  <a:cubicBezTo>
                    <a:pt x="25" y="13"/>
                    <a:pt x="26" y="8"/>
                    <a:pt x="22" y="4"/>
                  </a:cubicBezTo>
                  <a:cubicBezTo>
                    <a:pt x="22" y="4"/>
                    <a:pt x="14" y="6"/>
                    <a:pt x="14" y="6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1" y="8"/>
                    <a:pt x="8" y="8"/>
                    <a:pt x="8" y="8"/>
                  </a:cubicBezTo>
                  <a:cubicBezTo>
                    <a:pt x="7" y="8"/>
                    <a:pt x="5" y="7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3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9" y="18"/>
                    <a:pt x="11" y="17"/>
                  </a:cubicBezTo>
                  <a:cubicBezTo>
                    <a:pt x="13" y="16"/>
                    <a:pt x="24" y="15"/>
                    <a:pt x="25" y="13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0730" y="2055229"/>
              <a:ext cx="692150" cy="382587"/>
            </a:xfrm>
            <a:custGeom>
              <a:avLst/>
              <a:gdLst>
                <a:gd name="T0" fmla="*/ 20 w 23"/>
                <a:gd name="T1" fmla="*/ 0 h 13"/>
                <a:gd name="T2" fmla="*/ 12 w 23"/>
                <a:gd name="T3" fmla="*/ 2 h 13"/>
                <a:gd name="T4" fmla="*/ 9 w 23"/>
                <a:gd name="T5" fmla="*/ 4 h 13"/>
                <a:gd name="T6" fmla="*/ 6 w 23"/>
                <a:gd name="T7" fmla="*/ 4 h 13"/>
                <a:gd name="T8" fmla="*/ 3 w 23"/>
                <a:gd name="T9" fmla="*/ 3 h 13"/>
                <a:gd name="T10" fmla="*/ 2 w 23"/>
                <a:gd name="T11" fmla="*/ 7 h 13"/>
                <a:gd name="T12" fmla="*/ 4 w 23"/>
                <a:gd name="T13" fmla="*/ 6 h 13"/>
                <a:gd name="T14" fmla="*/ 0 w 23"/>
                <a:gd name="T15" fmla="*/ 13 h 13"/>
                <a:gd name="T16" fmla="*/ 6 w 23"/>
                <a:gd name="T17" fmla="*/ 6 h 13"/>
                <a:gd name="T18" fmla="*/ 11 w 23"/>
                <a:gd name="T19" fmla="*/ 5 h 13"/>
                <a:gd name="T20" fmla="*/ 8 w 23"/>
                <a:gd name="T21" fmla="*/ 11 h 13"/>
                <a:gd name="T22" fmla="*/ 15 w 23"/>
                <a:gd name="T23" fmla="*/ 4 h 13"/>
                <a:gd name="T24" fmla="*/ 19 w 23"/>
                <a:gd name="T25" fmla="*/ 5 h 13"/>
                <a:gd name="T26" fmla="*/ 23 w 23"/>
                <a:gd name="T27" fmla="*/ 6 h 13"/>
                <a:gd name="T28" fmla="*/ 23 w 23"/>
                <a:gd name="T29" fmla="*/ 6 h 13"/>
                <a:gd name="T30" fmla="*/ 20 w 23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20" y="0"/>
                    <a:pt x="12" y="2"/>
                    <a:pt x="12" y="2"/>
                  </a:cubicBezTo>
                  <a:cubicBezTo>
                    <a:pt x="12" y="3"/>
                    <a:pt x="9" y="4"/>
                    <a:pt x="9" y="4"/>
                  </a:cubicBezTo>
                  <a:cubicBezTo>
                    <a:pt x="9" y="4"/>
                    <a:pt x="6" y="4"/>
                    <a:pt x="6" y="4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3" y="5"/>
                    <a:pt x="2" y="6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1" y="12"/>
                    <a:pt x="0" y="13"/>
                  </a:cubicBezTo>
                  <a:cubicBezTo>
                    <a:pt x="0" y="13"/>
                    <a:pt x="6" y="9"/>
                    <a:pt x="6" y="6"/>
                  </a:cubicBezTo>
                  <a:cubicBezTo>
                    <a:pt x="6" y="4"/>
                    <a:pt x="11" y="5"/>
                    <a:pt x="11" y="5"/>
                  </a:cubicBezTo>
                  <a:cubicBezTo>
                    <a:pt x="11" y="5"/>
                    <a:pt x="13" y="7"/>
                    <a:pt x="8" y="11"/>
                  </a:cubicBezTo>
                  <a:cubicBezTo>
                    <a:pt x="8" y="11"/>
                    <a:pt x="14" y="7"/>
                    <a:pt x="15" y="4"/>
                  </a:cubicBezTo>
                  <a:cubicBezTo>
                    <a:pt x="17" y="0"/>
                    <a:pt x="19" y="5"/>
                    <a:pt x="19" y="5"/>
                  </a:cubicBezTo>
                  <a:cubicBezTo>
                    <a:pt x="19" y="5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4"/>
                    <a:pt x="22" y="2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843" y="1291641"/>
              <a:ext cx="330200" cy="1470025"/>
            </a:xfrm>
            <a:custGeom>
              <a:avLst/>
              <a:gdLst>
                <a:gd name="T0" fmla="*/ 4 w 11"/>
                <a:gd name="T1" fmla="*/ 50 h 50"/>
                <a:gd name="T2" fmla="*/ 8 w 11"/>
                <a:gd name="T3" fmla="*/ 44 h 50"/>
                <a:gd name="T4" fmla="*/ 11 w 11"/>
                <a:gd name="T5" fmla="*/ 40 h 50"/>
                <a:gd name="T6" fmla="*/ 11 w 11"/>
                <a:gd name="T7" fmla="*/ 31 h 50"/>
                <a:gd name="T8" fmla="*/ 2 w 11"/>
                <a:gd name="T9" fmla="*/ 7 h 50"/>
                <a:gd name="T10" fmla="*/ 3 w 11"/>
                <a:gd name="T11" fmla="*/ 6 h 50"/>
                <a:gd name="T12" fmla="*/ 1 w 11"/>
                <a:gd name="T13" fmla="*/ 0 h 50"/>
                <a:gd name="T14" fmla="*/ 0 w 11"/>
                <a:gd name="T15" fmla="*/ 1 h 50"/>
                <a:gd name="T16" fmla="*/ 1 w 11"/>
                <a:gd name="T17" fmla="*/ 5 h 50"/>
                <a:gd name="T18" fmla="*/ 1 w 11"/>
                <a:gd name="T19" fmla="*/ 7 h 50"/>
                <a:gd name="T20" fmla="*/ 10 w 11"/>
                <a:gd name="T21" fmla="*/ 31 h 50"/>
                <a:gd name="T22" fmla="*/ 6 w 11"/>
                <a:gd name="T23" fmla="*/ 43 h 50"/>
                <a:gd name="T24" fmla="*/ 4 w 11"/>
                <a:gd name="T2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0">
                  <a:moveTo>
                    <a:pt x="4" y="50"/>
                  </a:moveTo>
                  <a:cubicBezTo>
                    <a:pt x="6" y="47"/>
                    <a:pt x="7" y="44"/>
                    <a:pt x="8" y="44"/>
                  </a:cubicBezTo>
                  <a:cubicBezTo>
                    <a:pt x="8" y="43"/>
                    <a:pt x="10" y="42"/>
                    <a:pt x="11" y="40"/>
                  </a:cubicBezTo>
                  <a:cubicBezTo>
                    <a:pt x="11" y="36"/>
                    <a:pt x="11" y="32"/>
                    <a:pt x="11" y="31"/>
                  </a:cubicBezTo>
                  <a:cubicBezTo>
                    <a:pt x="10" y="28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9" y="29"/>
                    <a:pt x="10" y="31"/>
                  </a:cubicBezTo>
                  <a:cubicBezTo>
                    <a:pt x="11" y="34"/>
                    <a:pt x="7" y="40"/>
                    <a:pt x="6" y="43"/>
                  </a:cubicBezTo>
                  <a:cubicBezTo>
                    <a:pt x="6" y="44"/>
                    <a:pt x="5" y="47"/>
                    <a:pt x="4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0032" y="1409116"/>
              <a:ext cx="390525" cy="1587500"/>
            </a:xfrm>
            <a:custGeom>
              <a:avLst/>
              <a:gdLst>
                <a:gd name="T0" fmla="*/ 9 w 13"/>
                <a:gd name="T1" fmla="*/ 12 h 54"/>
                <a:gd name="T2" fmla="*/ 13 w 13"/>
                <a:gd name="T3" fmla="*/ 15 h 54"/>
                <a:gd name="T4" fmla="*/ 6 w 13"/>
                <a:gd name="T5" fmla="*/ 4 h 54"/>
                <a:gd name="T6" fmla="*/ 3 w 13"/>
                <a:gd name="T7" fmla="*/ 0 h 54"/>
                <a:gd name="T8" fmla="*/ 3 w 13"/>
                <a:gd name="T9" fmla="*/ 17 h 54"/>
                <a:gd name="T10" fmla="*/ 0 w 13"/>
                <a:gd name="T11" fmla="*/ 37 h 54"/>
                <a:gd name="T12" fmla="*/ 3 w 13"/>
                <a:gd name="T13" fmla="*/ 43 h 54"/>
                <a:gd name="T14" fmla="*/ 9 w 13"/>
                <a:gd name="T15" fmla="*/ 54 h 54"/>
                <a:gd name="T16" fmla="*/ 12 w 13"/>
                <a:gd name="T17" fmla="*/ 48 h 54"/>
                <a:gd name="T18" fmla="*/ 8 w 13"/>
                <a:gd name="T19" fmla="*/ 36 h 54"/>
                <a:gd name="T20" fmla="*/ 11 w 13"/>
                <a:gd name="T21" fmla="*/ 36 h 54"/>
                <a:gd name="T22" fmla="*/ 8 w 13"/>
                <a:gd name="T23" fmla="*/ 35 h 54"/>
                <a:gd name="T24" fmla="*/ 7 w 13"/>
                <a:gd name="T25" fmla="*/ 27 h 54"/>
                <a:gd name="T26" fmla="*/ 8 w 13"/>
                <a:gd name="T27" fmla="*/ 22 h 54"/>
                <a:gd name="T28" fmla="*/ 9 w 13"/>
                <a:gd name="T29" fmla="*/ 18 h 54"/>
                <a:gd name="T30" fmla="*/ 9 w 13"/>
                <a:gd name="T3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54">
                  <a:moveTo>
                    <a:pt x="9" y="12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6" y="6"/>
                    <a:pt x="6" y="4"/>
                  </a:cubicBezTo>
                  <a:cubicBezTo>
                    <a:pt x="5" y="3"/>
                    <a:pt x="4" y="2"/>
                    <a:pt x="3" y="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26"/>
                    <a:pt x="0" y="37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2"/>
                    <a:pt x="11" y="50"/>
                    <a:pt x="12" y="48"/>
                  </a:cubicBezTo>
                  <a:cubicBezTo>
                    <a:pt x="11" y="44"/>
                    <a:pt x="8" y="37"/>
                    <a:pt x="8" y="36"/>
                  </a:cubicBezTo>
                  <a:cubicBezTo>
                    <a:pt x="8" y="36"/>
                    <a:pt x="10" y="36"/>
                    <a:pt x="11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9" y="24"/>
                    <a:pt x="8" y="22"/>
                  </a:cubicBezTo>
                  <a:cubicBezTo>
                    <a:pt x="8" y="20"/>
                    <a:pt x="9" y="18"/>
                    <a:pt x="9" y="18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780" y="1378954"/>
              <a:ext cx="149225" cy="234950"/>
            </a:xfrm>
            <a:custGeom>
              <a:avLst/>
              <a:gdLst>
                <a:gd name="T0" fmla="*/ 5 w 5"/>
                <a:gd name="T1" fmla="*/ 8 h 8"/>
                <a:gd name="T2" fmla="*/ 2 w 5"/>
                <a:gd name="T3" fmla="*/ 0 h 8"/>
                <a:gd name="T4" fmla="*/ 0 w 5"/>
                <a:gd name="T5" fmla="*/ 0 h 8"/>
                <a:gd name="T6" fmla="*/ 5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3" y="4"/>
                    <a:pt x="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355" y="2937879"/>
              <a:ext cx="241300" cy="382587"/>
            </a:xfrm>
            <a:custGeom>
              <a:avLst/>
              <a:gdLst>
                <a:gd name="T0" fmla="*/ 0 w 8"/>
                <a:gd name="T1" fmla="*/ 4 h 13"/>
                <a:gd name="T2" fmla="*/ 1 w 8"/>
                <a:gd name="T3" fmla="*/ 10 h 13"/>
                <a:gd name="T4" fmla="*/ 1 w 8"/>
                <a:gd name="T5" fmla="*/ 13 h 13"/>
                <a:gd name="T6" fmla="*/ 8 w 8"/>
                <a:gd name="T7" fmla="*/ 8 h 13"/>
                <a:gd name="T8" fmla="*/ 5 w 8"/>
                <a:gd name="T9" fmla="*/ 2 h 13"/>
                <a:gd name="T10" fmla="*/ 0 w 8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0" y="4"/>
                  </a:moveTo>
                  <a:cubicBezTo>
                    <a:pt x="0" y="4"/>
                    <a:pt x="0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7" y="4"/>
                    <a:pt x="5" y="2"/>
                  </a:cubicBezTo>
                  <a:cubicBezTo>
                    <a:pt x="4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91007" y="1378954"/>
              <a:ext cx="541337" cy="1765300"/>
            </a:xfrm>
            <a:custGeom>
              <a:avLst/>
              <a:gdLst>
                <a:gd name="T0" fmla="*/ 10 w 18"/>
                <a:gd name="T1" fmla="*/ 60 h 60"/>
                <a:gd name="T2" fmla="*/ 18 w 18"/>
                <a:gd name="T3" fmla="*/ 54 h 60"/>
                <a:gd name="T4" fmla="*/ 12 w 18"/>
                <a:gd name="T5" fmla="*/ 36 h 60"/>
                <a:gd name="T6" fmla="*/ 13 w 18"/>
                <a:gd name="T7" fmla="*/ 23 h 60"/>
                <a:gd name="T8" fmla="*/ 15 w 18"/>
                <a:gd name="T9" fmla="*/ 13 h 60"/>
                <a:gd name="T10" fmla="*/ 9 w 18"/>
                <a:gd name="T11" fmla="*/ 0 h 60"/>
                <a:gd name="T12" fmla="*/ 5 w 18"/>
                <a:gd name="T13" fmla="*/ 3 h 60"/>
                <a:gd name="T14" fmla="*/ 4 w 18"/>
                <a:gd name="T15" fmla="*/ 4 h 60"/>
                <a:gd name="T16" fmla="*/ 2 w 18"/>
                <a:gd name="T17" fmla="*/ 9 h 60"/>
                <a:gd name="T18" fmla="*/ 2 w 18"/>
                <a:gd name="T19" fmla="*/ 15 h 60"/>
                <a:gd name="T20" fmla="*/ 0 w 18"/>
                <a:gd name="T21" fmla="*/ 16 h 60"/>
                <a:gd name="T22" fmla="*/ 0 w 18"/>
                <a:gd name="T23" fmla="*/ 20 h 60"/>
                <a:gd name="T24" fmla="*/ 2 w 18"/>
                <a:gd name="T25" fmla="*/ 21 h 60"/>
                <a:gd name="T26" fmla="*/ 1 w 18"/>
                <a:gd name="T27" fmla="*/ 27 h 60"/>
                <a:gd name="T28" fmla="*/ 1 w 18"/>
                <a:gd name="T29" fmla="*/ 33 h 60"/>
                <a:gd name="T30" fmla="*/ 2 w 18"/>
                <a:gd name="T31" fmla="*/ 40 h 60"/>
                <a:gd name="T32" fmla="*/ 10 w 18"/>
                <a:gd name="T3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60">
                  <a:moveTo>
                    <a:pt x="10" y="60"/>
                  </a:moveTo>
                  <a:cubicBezTo>
                    <a:pt x="10" y="60"/>
                    <a:pt x="15" y="55"/>
                    <a:pt x="18" y="54"/>
                  </a:cubicBezTo>
                  <a:cubicBezTo>
                    <a:pt x="18" y="54"/>
                    <a:pt x="13" y="38"/>
                    <a:pt x="12" y="3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6" y="15"/>
                    <a:pt x="15" y="13"/>
                  </a:cubicBezTo>
                  <a:cubicBezTo>
                    <a:pt x="15" y="10"/>
                    <a:pt x="9" y="0"/>
                    <a:pt x="9" y="0"/>
                  </a:cubicBezTo>
                  <a:cubicBezTo>
                    <a:pt x="9" y="0"/>
                    <a:pt x="6" y="2"/>
                    <a:pt x="5" y="3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8"/>
                    <a:pt x="2" y="9"/>
                  </a:cubicBezTo>
                  <a:cubicBezTo>
                    <a:pt x="1" y="9"/>
                    <a:pt x="2" y="15"/>
                    <a:pt x="2" y="15"/>
                  </a:cubicBezTo>
                  <a:cubicBezTo>
                    <a:pt x="2" y="15"/>
                    <a:pt x="0" y="15"/>
                    <a:pt x="0" y="16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1" y="21"/>
                    <a:pt x="2" y="21"/>
                    <a:pt x="2" y="21"/>
                  </a:cubicBezTo>
                  <a:cubicBezTo>
                    <a:pt x="2" y="21"/>
                    <a:pt x="1" y="26"/>
                    <a:pt x="1" y="27"/>
                  </a:cubicBezTo>
                  <a:cubicBezTo>
                    <a:pt x="1" y="28"/>
                    <a:pt x="1" y="32"/>
                    <a:pt x="1" y="33"/>
                  </a:cubicBezTo>
                  <a:cubicBezTo>
                    <a:pt x="1" y="35"/>
                    <a:pt x="2" y="40"/>
                    <a:pt x="2" y="40"/>
                  </a:cubicBezTo>
                  <a:cubicBezTo>
                    <a:pt x="2" y="40"/>
                    <a:pt x="8" y="58"/>
                    <a:pt x="10" y="6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191007" y="1437691"/>
              <a:ext cx="420687" cy="1706562"/>
            </a:xfrm>
            <a:custGeom>
              <a:avLst/>
              <a:gdLst>
                <a:gd name="T0" fmla="*/ 6 w 14"/>
                <a:gd name="T1" fmla="*/ 45 h 58"/>
                <a:gd name="T2" fmla="*/ 2 w 14"/>
                <a:gd name="T3" fmla="*/ 31 h 58"/>
                <a:gd name="T4" fmla="*/ 4 w 14"/>
                <a:gd name="T5" fmla="*/ 31 h 58"/>
                <a:gd name="T6" fmla="*/ 10 w 14"/>
                <a:gd name="T7" fmla="*/ 27 h 58"/>
                <a:gd name="T8" fmla="*/ 5 w 14"/>
                <a:gd name="T9" fmla="*/ 30 h 58"/>
                <a:gd name="T10" fmla="*/ 2 w 14"/>
                <a:gd name="T11" fmla="*/ 27 h 58"/>
                <a:gd name="T12" fmla="*/ 4 w 14"/>
                <a:gd name="T13" fmla="*/ 23 h 58"/>
                <a:gd name="T14" fmla="*/ 5 w 14"/>
                <a:gd name="T15" fmla="*/ 18 h 58"/>
                <a:gd name="T16" fmla="*/ 12 w 14"/>
                <a:gd name="T17" fmla="*/ 22 h 58"/>
                <a:gd name="T18" fmla="*/ 9 w 14"/>
                <a:gd name="T19" fmla="*/ 18 h 58"/>
                <a:gd name="T20" fmla="*/ 5 w 14"/>
                <a:gd name="T21" fmla="*/ 16 h 58"/>
                <a:gd name="T22" fmla="*/ 11 w 14"/>
                <a:gd name="T23" fmla="*/ 16 h 58"/>
                <a:gd name="T24" fmla="*/ 6 w 14"/>
                <a:gd name="T25" fmla="*/ 13 h 58"/>
                <a:gd name="T26" fmla="*/ 9 w 14"/>
                <a:gd name="T27" fmla="*/ 12 h 58"/>
                <a:gd name="T28" fmla="*/ 2 w 14"/>
                <a:gd name="T29" fmla="*/ 12 h 58"/>
                <a:gd name="T30" fmla="*/ 5 w 14"/>
                <a:gd name="T31" fmla="*/ 9 h 58"/>
                <a:gd name="T32" fmla="*/ 3 w 14"/>
                <a:gd name="T33" fmla="*/ 10 h 58"/>
                <a:gd name="T34" fmla="*/ 3 w 14"/>
                <a:gd name="T35" fmla="*/ 8 h 58"/>
                <a:gd name="T36" fmla="*/ 5 w 14"/>
                <a:gd name="T37" fmla="*/ 3 h 58"/>
                <a:gd name="T38" fmla="*/ 5 w 14"/>
                <a:gd name="T39" fmla="*/ 0 h 58"/>
                <a:gd name="T40" fmla="*/ 5 w 14"/>
                <a:gd name="T41" fmla="*/ 1 h 58"/>
                <a:gd name="T42" fmla="*/ 4 w 14"/>
                <a:gd name="T43" fmla="*/ 1 h 58"/>
                <a:gd name="T44" fmla="*/ 2 w 14"/>
                <a:gd name="T45" fmla="*/ 7 h 58"/>
                <a:gd name="T46" fmla="*/ 2 w 14"/>
                <a:gd name="T47" fmla="*/ 13 h 58"/>
                <a:gd name="T48" fmla="*/ 0 w 14"/>
                <a:gd name="T49" fmla="*/ 14 h 58"/>
                <a:gd name="T50" fmla="*/ 0 w 14"/>
                <a:gd name="T51" fmla="*/ 18 h 58"/>
                <a:gd name="T52" fmla="*/ 2 w 14"/>
                <a:gd name="T53" fmla="*/ 19 h 58"/>
                <a:gd name="T54" fmla="*/ 1 w 14"/>
                <a:gd name="T55" fmla="*/ 25 h 58"/>
                <a:gd name="T56" fmla="*/ 1 w 14"/>
                <a:gd name="T57" fmla="*/ 31 h 58"/>
                <a:gd name="T58" fmla="*/ 2 w 14"/>
                <a:gd name="T59" fmla="*/ 38 h 58"/>
                <a:gd name="T60" fmla="*/ 10 w 14"/>
                <a:gd name="T61" fmla="*/ 58 h 58"/>
                <a:gd name="T62" fmla="*/ 14 w 14"/>
                <a:gd name="T63" fmla="*/ 55 h 58"/>
                <a:gd name="T64" fmla="*/ 10 w 14"/>
                <a:gd name="T65" fmla="*/ 53 h 58"/>
                <a:gd name="T66" fmla="*/ 6 w 14"/>
                <a:gd name="T67" fmla="*/ 45 h 58"/>
                <a:gd name="T68" fmla="*/ 3 w 14"/>
                <a:gd name="T69" fmla="*/ 10 h 58"/>
                <a:gd name="T70" fmla="*/ 3 w 14"/>
                <a:gd name="T71" fmla="*/ 10 h 58"/>
                <a:gd name="T72" fmla="*/ 3 w 14"/>
                <a:gd name="T73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8">
                  <a:moveTo>
                    <a:pt x="6" y="45"/>
                  </a:moveTo>
                  <a:cubicBezTo>
                    <a:pt x="5" y="44"/>
                    <a:pt x="2" y="31"/>
                    <a:pt x="2" y="31"/>
                  </a:cubicBezTo>
                  <a:cubicBezTo>
                    <a:pt x="2" y="31"/>
                    <a:pt x="1" y="30"/>
                    <a:pt x="4" y="31"/>
                  </a:cubicBezTo>
                  <a:cubicBezTo>
                    <a:pt x="7" y="31"/>
                    <a:pt x="10" y="27"/>
                    <a:pt x="10" y="27"/>
                  </a:cubicBezTo>
                  <a:cubicBezTo>
                    <a:pt x="10" y="27"/>
                    <a:pt x="6" y="29"/>
                    <a:pt x="5" y="30"/>
                  </a:cubicBezTo>
                  <a:cubicBezTo>
                    <a:pt x="4" y="30"/>
                    <a:pt x="2" y="28"/>
                    <a:pt x="2" y="27"/>
                  </a:cubicBezTo>
                  <a:cubicBezTo>
                    <a:pt x="3" y="27"/>
                    <a:pt x="3" y="24"/>
                    <a:pt x="4" y="23"/>
                  </a:cubicBezTo>
                  <a:cubicBezTo>
                    <a:pt x="5" y="22"/>
                    <a:pt x="5" y="20"/>
                    <a:pt x="5" y="18"/>
                  </a:cubicBezTo>
                  <a:cubicBezTo>
                    <a:pt x="9" y="17"/>
                    <a:pt x="12" y="22"/>
                    <a:pt x="12" y="22"/>
                  </a:cubicBezTo>
                  <a:cubicBezTo>
                    <a:pt x="12" y="22"/>
                    <a:pt x="11" y="19"/>
                    <a:pt x="9" y="18"/>
                  </a:cubicBezTo>
                  <a:cubicBezTo>
                    <a:pt x="7" y="16"/>
                    <a:pt x="5" y="16"/>
                    <a:pt x="5" y="16"/>
                  </a:cubicBezTo>
                  <a:cubicBezTo>
                    <a:pt x="7" y="15"/>
                    <a:pt x="10" y="16"/>
                    <a:pt x="11" y="16"/>
                  </a:cubicBezTo>
                  <a:cubicBezTo>
                    <a:pt x="10" y="15"/>
                    <a:pt x="7" y="14"/>
                    <a:pt x="6" y="13"/>
                  </a:cubicBezTo>
                  <a:cubicBezTo>
                    <a:pt x="7" y="11"/>
                    <a:pt x="9" y="12"/>
                    <a:pt x="9" y="12"/>
                  </a:cubicBezTo>
                  <a:cubicBezTo>
                    <a:pt x="7" y="9"/>
                    <a:pt x="2" y="12"/>
                    <a:pt x="2" y="12"/>
                  </a:cubicBezTo>
                  <a:cubicBezTo>
                    <a:pt x="2" y="11"/>
                    <a:pt x="5" y="9"/>
                    <a:pt x="5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6"/>
                    <a:pt x="2" y="7"/>
                  </a:cubicBezTo>
                  <a:cubicBezTo>
                    <a:pt x="1" y="7"/>
                    <a:pt x="2" y="13"/>
                    <a:pt x="2" y="13"/>
                  </a:cubicBezTo>
                  <a:cubicBezTo>
                    <a:pt x="2" y="13"/>
                    <a:pt x="0" y="13"/>
                    <a:pt x="0" y="14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2" y="19"/>
                    <a:pt x="1" y="24"/>
                    <a:pt x="1" y="25"/>
                  </a:cubicBezTo>
                  <a:cubicBezTo>
                    <a:pt x="1" y="26"/>
                    <a:pt x="1" y="30"/>
                    <a:pt x="1" y="31"/>
                  </a:cubicBezTo>
                  <a:cubicBezTo>
                    <a:pt x="1" y="33"/>
                    <a:pt x="2" y="38"/>
                    <a:pt x="2" y="38"/>
                  </a:cubicBezTo>
                  <a:cubicBezTo>
                    <a:pt x="2" y="38"/>
                    <a:pt x="8" y="56"/>
                    <a:pt x="10" y="58"/>
                  </a:cubicBezTo>
                  <a:cubicBezTo>
                    <a:pt x="10" y="58"/>
                    <a:pt x="12" y="56"/>
                    <a:pt x="14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7" y="46"/>
                    <a:pt x="6" y="45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355" y="1909179"/>
              <a:ext cx="60325" cy="285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702679"/>
              <a:ext cx="541337" cy="676275"/>
            </a:xfrm>
            <a:custGeom>
              <a:avLst/>
              <a:gdLst>
                <a:gd name="T0" fmla="*/ 10 w 18"/>
                <a:gd name="T1" fmla="*/ 22 h 23"/>
                <a:gd name="T2" fmla="*/ 13 w 18"/>
                <a:gd name="T3" fmla="*/ 20 h 23"/>
                <a:gd name="T4" fmla="*/ 16 w 18"/>
                <a:gd name="T5" fmla="*/ 14 h 23"/>
                <a:gd name="T6" fmla="*/ 17 w 18"/>
                <a:gd name="T7" fmla="*/ 14 h 23"/>
                <a:gd name="T8" fmla="*/ 18 w 18"/>
                <a:gd name="T9" fmla="*/ 11 h 23"/>
                <a:gd name="T10" fmla="*/ 17 w 18"/>
                <a:gd name="T11" fmla="*/ 8 h 23"/>
                <a:gd name="T12" fmla="*/ 18 w 18"/>
                <a:gd name="T13" fmla="*/ 1 h 23"/>
                <a:gd name="T14" fmla="*/ 7 w 18"/>
                <a:gd name="T15" fmla="*/ 0 h 23"/>
                <a:gd name="T16" fmla="*/ 3 w 18"/>
                <a:gd name="T17" fmla="*/ 2 h 23"/>
                <a:gd name="T18" fmla="*/ 3 w 18"/>
                <a:gd name="T19" fmla="*/ 8 h 23"/>
                <a:gd name="T20" fmla="*/ 1 w 18"/>
                <a:gd name="T21" fmla="*/ 8 h 23"/>
                <a:gd name="T22" fmla="*/ 3 w 18"/>
                <a:gd name="T23" fmla="*/ 14 h 23"/>
                <a:gd name="T24" fmla="*/ 4 w 18"/>
                <a:gd name="T25" fmla="*/ 20 h 23"/>
                <a:gd name="T26" fmla="*/ 10 w 18"/>
                <a:gd name="T2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3">
                  <a:moveTo>
                    <a:pt x="10" y="22"/>
                  </a:moveTo>
                  <a:cubicBezTo>
                    <a:pt x="11" y="23"/>
                    <a:pt x="12" y="21"/>
                    <a:pt x="13" y="20"/>
                  </a:cubicBezTo>
                  <a:cubicBezTo>
                    <a:pt x="13" y="20"/>
                    <a:pt x="16" y="16"/>
                    <a:pt x="16" y="14"/>
                  </a:cubicBezTo>
                  <a:cubicBezTo>
                    <a:pt x="16" y="14"/>
                    <a:pt x="17" y="15"/>
                    <a:pt x="17" y="14"/>
                  </a:cubicBezTo>
                  <a:cubicBezTo>
                    <a:pt x="17" y="14"/>
                    <a:pt x="17" y="12"/>
                    <a:pt x="18" y="11"/>
                  </a:cubicBezTo>
                  <a:cubicBezTo>
                    <a:pt x="18" y="11"/>
                    <a:pt x="18" y="8"/>
                    <a:pt x="17" y="8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8"/>
                    <a:pt x="0" y="14"/>
                    <a:pt x="3" y="14"/>
                  </a:cubicBezTo>
                  <a:cubicBezTo>
                    <a:pt x="3" y="14"/>
                    <a:pt x="3" y="18"/>
                    <a:pt x="4" y="20"/>
                  </a:cubicBezTo>
                  <a:cubicBezTo>
                    <a:pt x="6" y="21"/>
                    <a:pt x="7" y="22"/>
                    <a:pt x="10" y="2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30" y="702679"/>
              <a:ext cx="269875" cy="647700"/>
            </a:xfrm>
            <a:custGeom>
              <a:avLst/>
              <a:gdLst>
                <a:gd name="T0" fmla="*/ 7 w 9"/>
                <a:gd name="T1" fmla="*/ 22 h 22"/>
                <a:gd name="T2" fmla="*/ 5 w 9"/>
                <a:gd name="T3" fmla="*/ 16 h 22"/>
                <a:gd name="T4" fmla="*/ 6 w 9"/>
                <a:gd name="T5" fmla="*/ 12 h 22"/>
                <a:gd name="T6" fmla="*/ 5 w 9"/>
                <a:gd name="T7" fmla="*/ 10 h 22"/>
                <a:gd name="T8" fmla="*/ 7 w 9"/>
                <a:gd name="T9" fmla="*/ 9 h 22"/>
                <a:gd name="T10" fmla="*/ 8 w 9"/>
                <a:gd name="T11" fmla="*/ 5 h 22"/>
                <a:gd name="T12" fmla="*/ 9 w 9"/>
                <a:gd name="T13" fmla="*/ 0 h 22"/>
                <a:gd name="T14" fmla="*/ 7 w 9"/>
                <a:gd name="T15" fmla="*/ 0 h 22"/>
                <a:gd name="T16" fmla="*/ 3 w 9"/>
                <a:gd name="T17" fmla="*/ 2 h 22"/>
                <a:gd name="T18" fmla="*/ 3 w 9"/>
                <a:gd name="T19" fmla="*/ 8 h 22"/>
                <a:gd name="T20" fmla="*/ 1 w 9"/>
                <a:gd name="T21" fmla="*/ 8 h 22"/>
                <a:gd name="T22" fmla="*/ 3 w 9"/>
                <a:gd name="T23" fmla="*/ 14 h 22"/>
                <a:gd name="T24" fmla="*/ 4 w 9"/>
                <a:gd name="T25" fmla="*/ 20 h 22"/>
                <a:gd name="T26" fmla="*/ 7 w 9"/>
                <a:gd name="T2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2">
                  <a:moveTo>
                    <a:pt x="7" y="22"/>
                  </a:moveTo>
                  <a:cubicBezTo>
                    <a:pt x="6" y="20"/>
                    <a:pt x="5" y="16"/>
                    <a:pt x="5" y="16"/>
                  </a:cubicBezTo>
                  <a:cubicBezTo>
                    <a:pt x="5" y="14"/>
                    <a:pt x="6" y="12"/>
                    <a:pt x="6" y="1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7" y="9"/>
                    <a:pt x="7" y="9"/>
                  </a:cubicBezTo>
                  <a:cubicBezTo>
                    <a:pt x="7" y="9"/>
                    <a:pt x="8" y="6"/>
                    <a:pt x="8" y="5"/>
                  </a:cubicBezTo>
                  <a:cubicBezTo>
                    <a:pt x="8" y="5"/>
                    <a:pt x="8" y="2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8"/>
                    <a:pt x="0" y="14"/>
                    <a:pt x="3" y="14"/>
                  </a:cubicBezTo>
                  <a:cubicBezTo>
                    <a:pt x="3" y="14"/>
                    <a:pt x="3" y="18"/>
                    <a:pt x="4" y="20"/>
                  </a:cubicBezTo>
                  <a:cubicBezTo>
                    <a:pt x="5" y="21"/>
                    <a:pt x="6" y="21"/>
                    <a:pt x="7" y="2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1018" y="937629"/>
              <a:ext cx="120650" cy="323850"/>
            </a:xfrm>
            <a:custGeom>
              <a:avLst/>
              <a:gdLst>
                <a:gd name="T0" fmla="*/ 2 w 4"/>
                <a:gd name="T1" fmla="*/ 6 h 11"/>
                <a:gd name="T2" fmla="*/ 3 w 4"/>
                <a:gd name="T3" fmla="*/ 6 h 11"/>
                <a:gd name="T4" fmla="*/ 4 w 4"/>
                <a:gd name="T5" fmla="*/ 2 h 11"/>
                <a:gd name="T6" fmla="*/ 3 w 4"/>
                <a:gd name="T7" fmla="*/ 0 h 11"/>
                <a:gd name="T8" fmla="*/ 2 w 4"/>
                <a:gd name="T9" fmla="*/ 6 h 11"/>
                <a:gd name="T10" fmla="*/ 0 w 4"/>
                <a:gd name="T11" fmla="*/ 7 h 11"/>
                <a:gd name="T12" fmla="*/ 0 w 4"/>
                <a:gd name="T13" fmla="*/ 11 h 11"/>
                <a:gd name="T14" fmla="*/ 2 w 4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2" y="6"/>
                  </a:moveTo>
                  <a:cubicBezTo>
                    <a:pt x="2" y="6"/>
                    <a:pt x="3" y="7"/>
                    <a:pt x="3" y="6"/>
                  </a:cubicBezTo>
                  <a:cubicBezTo>
                    <a:pt x="3" y="6"/>
                    <a:pt x="4" y="4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5"/>
                    <a:pt x="2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1" y="10"/>
                    <a:pt x="2" y="7"/>
                    <a:pt x="2" y="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493" y="555042"/>
              <a:ext cx="541337" cy="500062"/>
            </a:xfrm>
            <a:custGeom>
              <a:avLst/>
              <a:gdLst>
                <a:gd name="T0" fmla="*/ 17 w 18"/>
                <a:gd name="T1" fmla="*/ 7 h 17"/>
                <a:gd name="T2" fmla="*/ 12 w 18"/>
                <a:gd name="T3" fmla="*/ 0 h 17"/>
                <a:gd name="T4" fmla="*/ 9 w 18"/>
                <a:gd name="T5" fmla="*/ 1 h 17"/>
                <a:gd name="T6" fmla="*/ 6 w 18"/>
                <a:gd name="T7" fmla="*/ 1 h 17"/>
                <a:gd name="T8" fmla="*/ 4 w 18"/>
                <a:gd name="T9" fmla="*/ 2 h 17"/>
                <a:gd name="T10" fmla="*/ 0 w 18"/>
                <a:gd name="T11" fmla="*/ 7 h 17"/>
                <a:gd name="T12" fmla="*/ 1 w 18"/>
                <a:gd name="T13" fmla="*/ 13 h 17"/>
                <a:gd name="T14" fmla="*/ 1 w 18"/>
                <a:gd name="T15" fmla="*/ 13 h 17"/>
                <a:gd name="T16" fmla="*/ 2 w 18"/>
                <a:gd name="T17" fmla="*/ 16 h 17"/>
                <a:gd name="T18" fmla="*/ 2 w 18"/>
                <a:gd name="T19" fmla="*/ 15 h 17"/>
                <a:gd name="T20" fmla="*/ 3 w 18"/>
                <a:gd name="T21" fmla="*/ 12 h 17"/>
                <a:gd name="T22" fmla="*/ 3 w 18"/>
                <a:gd name="T23" fmla="*/ 9 h 17"/>
                <a:gd name="T24" fmla="*/ 4 w 18"/>
                <a:gd name="T25" fmla="*/ 8 h 17"/>
                <a:gd name="T26" fmla="*/ 8 w 18"/>
                <a:gd name="T27" fmla="*/ 9 h 17"/>
                <a:gd name="T28" fmla="*/ 10 w 18"/>
                <a:gd name="T29" fmla="*/ 10 h 17"/>
                <a:gd name="T30" fmla="*/ 11 w 18"/>
                <a:gd name="T31" fmla="*/ 10 h 17"/>
                <a:gd name="T32" fmla="*/ 12 w 18"/>
                <a:gd name="T33" fmla="*/ 10 h 17"/>
                <a:gd name="T34" fmla="*/ 14 w 18"/>
                <a:gd name="T35" fmla="*/ 11 h 17"/>
                <a:gd name="T36" fmla="*/ 14 w 18"/>
                <a:gd name="T37" fmla="*/ 9 h 17"/>
                <a:gd name="T38" fmla="*/ 14 w 18"/>
                <a:gd name="T39" fmla="*/ 9 h 17"/>
                <a:gd name="T40" fmla="*/ 15 w 18"/>
                <a:gd name="T41" fmla="*/ 10 h 17"/>
                <a:gd name="T42" fmla="*/ 15 w 18"/>
                <a:gd name="T43" fmla="*/ 13 h 17"/>
                <a:gd name="T44" fmla="*/ 15 w 18"/>
                <a:gd name="T45" fmla="*/ 16 h 17"/>
                <a:gd name="T46" fmla="*/ 15 w 18"/>
                <a:gd name="T47" fmla="*/ 17 h 17"/>
                <a:gd name="T48" fmla="*/ 16 w 18"/>
                <a:gd name="T49" fmla="*/ 13 h 17"/>
                <a:gd name="T50" fmla="*/ 17 w 18"/>
                <a:gd name="T51" fmla="*/ 14 h 17"/>
                <a:gd name="T52" fmla="*/ 17 w 18"/>
                <a:gd name="T53" fmla="*/ 11 h 17"/>
                <a:gd name="T54" fmla="*/ 17 w 18"/>
                <a:gd name="T55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17">
                  <a:moveTo>
                    <a:pt x="17" y="7"/>
                  </a:moveTo>
                  <a:cubicBezTo>
                    <a:pt x="17" y="7"/>
                    <a:pt x="17" y="2"/>
                    <a:pt x="12" y="0"/>
                  </a:cubicBez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6" y="1"/>
                    <a:pt x="6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1" y="3"/>
                    <a:pt x="0" y="7"/>
                  </a:cubicBezTo>
                  <a:cubicBezTo>
                    <a:pt x="0" y="7"/>
                    <a:pt x="0" y="1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3"/>
                    <a:pt x="3" y="12"/>
                  </a:cubicBezTo>
                  <a:cubicBezTo>
                    <a:pt x="3" y="11"/>
                    <a:pt x="3" y="9"/>
                    <a:pt x="3" y="9"/>
                  </a:cubicBezTo>
                  <a:cubicBezTo>
                    <a:pt x="3" y="9"/>
                    <a:pt x="4" y="8"/>
                    <a:pt x="4" y="8"/>
                  </a:cubicBezTo>
                  <a:cubicBezTo>
                    <a:pt x="4" y="8"/>
                    <a:pt x="7" y="8"/>
                    <a:pt x="8" y="9"/>
                  </a:cubicBezTo>
                  <a:cubicBezTo>
                    <a:pt x="8" y="9"/>
                    <a:pt x="8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4" y="9"/>
                    <a:pt x="14" y="11"/>
                    <a:pt x="14" y="11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7" y="13"/>
                    <a:pt x="17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8" y="8"/>
                    <a:pt x="17" y="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993" y="1937754"/>
              <a:ext cx="88900" cy="530225"/>
            </a:xfrm>
            <a:custGeom>
              <a:avLst/>
              <a:gdLst>
                <a:gd name="T0" fmla="*/ 2 w 3"/>
                <a:gd name="T1" fmla="*/ 10 h 18"/>
                <a:gd name="T2" fmla="*/ 1 w 3"/>
                <a:gd name="T3" fmla="*/ 0 h 18"/>
                <a:gd name="T4" fmla="*/ 1 w 3"/>
                <a:gd name="T5" fmla="*/ 0 h 18"/>
                <a:gd name="T6" fmla="*/ 0 w 3"/>
                <a:gd name="T7" fmla="*/ 16 h 18"/>
                <a:gd name="T8" fmla="*/ 0 w 3"/>
                <a:gd name="T9" fmla="*/ 18 h 18"/>
                <a:gd name="T10" fmla="*/ 3 w 3"/>
                <a:gd name="T11" fmla="*/ 18 h 18"/>
                <a:gd name="T12" fmla="*/ 2 w 3"/>
                <a:gd name="T1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2" y="10"/>
                  </a:moveTo>
                  <a:cubicBezTo>
                    <a:pt x="3" y="8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8"/>
                    <a:pt x="3" y="18"/>
                  </a:cubicBezTo>
                  <a:cubicBezTo>
                    <a:pt x="2" y="16"/>
                    <a:pt x="2" y="12"/>
                    <a:pt x="2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0855" y="1467854"/>
              <a:ext cx="330200" cy="1911350"/>
            </a:xfrm>
            <a:custGeom>
              <a:avLst/>
              <a:gdLst>
                <a:gd name="T0" fmla="*/ 5 w 11"/>
                <a:gd name="T1" fmla="*/ 63 h 65"/>
                <a:gd name="T2" fmla="*/ 10 w 11"/>
                <a:gd name="T3" fmla="*/ 65 h 65"/>
                <a:gd name="T4" fmla="*/ 11 w 11"/>
                <a:gd name="T5" fmla="*/ 64 h 65"/>
                <a:gd name="T6" fmla="*/ 8 w 11"/>
                <a:gd name="T7" fmla="*/ 33 h 65"/>
                <a:gd name="T8" fmla="*/ 8 w 11"/>
                <a:gd name="T9" fmla="*/ 20 h 65"/>
                <a:gd name="T10" fmla="*/ 8 w 11"/>
                <a:gd name="T11" fmla="*/ 11 h 65"/>
                <a:gd name="T12" fmla="*/ 5 w 11"/>
                <a:gd name="T13" fmla="*/ 3 h 65"/>
                <a:gd name="T14" fmla="*/ 0 w 11"/>
                <a:gd name="T15" fmla="*/ 0 h 65"/>
                <a:gd name="T16" fmla="*/ 0 w 11"/>
                <a:gd name="T17" fmla="*/ 3 h 65"/>
                <a:gd name="T18" fmla="*/ 5 w 11"/>
                <a:gd name="T19" fmla="*/ 17 h 65"/>
                <a:gd name="T20" fmla="*/ 4 w 11"/>
                <a:gd name="T21" fmla="*/ 27 h 65"/>
                <a:gd name="T22" fmla="*/ 6 w 11"/>
                <a:gd name="T23" fmla="*/ 46 h 65"/>
                <a:gd name="T24" fmla="*/ 5 w 11"/>
                <a:gd name="T25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65">
                  <a:moveTo>
                    <a:pt x="5" y="63"/>
                  </a:move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4"/>
                    <a:pt x="10" y="40"/>
                    <a:pt x="8" y="33"/>
                  </a:cubicBezTo>
                  <a:cubicBezTo>
                    <a:pt x="8" y="33"/>
                    <a:pt x="8" y="22"/>
                    <a:pt x="8" y="20"/>
                  </a:cubicBezTo>
                  <a:cubicBezTo>
                    <a:pt x="8" y="17"/>
                    <a:pt x="8" y="12"/>
                    <a:pt x="8" y="11"/>
                  </a:cubicBezTo>
                  <a:cubicBezTo>
                    <a:pt x="8" y="10"/>
                    <a:pt x="6" y="5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14"/>
                    <a:pt x="5" y="17"/>
                  </a:cubicBezTo>
                  <a:cubicBezTo>
                    <a:pt x="5" y="17"/>
                    <a:pt x="4" y="26"/>
                    <a:pt x="4" y="27"/>
                  </a:cubicBezTo>
                  <a:cubicBezTo>
                    <a:pt x="4" y="28"/>
                    <a:pt x="6" y="45"/>
                    <a:pt x="6" y="46"/>
                  </a:cubicBezTo>
                  <a:cubicBezTo>
                    <a:pt x="6" y="48"/>
                    <a:pt x="5" y="63"/>
                    <a:pt x="5" y="63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2926460" y="1950705"/>
            <a:ext cx="518601" cy="1961055"/>
            <a:chOff x="1730731" y="964677"/>
            <a:chExt cx="1350963" cy="5108576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7619" y="4400028"/>
              <a:ext cx="400050" cy="1485900"/>
            </a:xfrm>
            <a:custGeom>
              <a:avLst/>
              <a:gdLst>
                <a:gd name="T0" fmla="*/ 4 w 55"/>
                <a:gd name="T1" fmla="*/ 196 h 206"/>
                <a:gd name="T2" fmla="*/ 38 w 55"/>
                <a:gd name="T3" fmla="*/ 177 h 206"/>
                <a:gd name="T4" fmla="*/ 48 w 55"/>
                <a:gd name="T5" fmla="*/ 151 h 206"/>
                <a:gd name="T6" fmla="*/ 42 w 55"/>
                <a:gd name="T7" fmla="*/ 124 h 206"/>
                <a:gd name="T8" fmla="*/ 55 w 55"/>
                <a:gd name="T9" fmla="*/ 77 h 206"/>
                <a:gd name="T10" fmla="*/ 33 w 55"/>
                <a:gd name="T11" fmla="*/ 2 h 206"/>
                <a:gd name="T12" fmla="*/ 0 w 55"/>
                <a:gd name="T13" fmla="*/ 0 h 206"/>
                <a:gd name="T14" fmla="*/ 8 w 55"/>
                <a:gd name="T15" fmla="*/ 25 h 206"/>
                <a:gd name="T16" fmla="*/ 18 w 55"/>
                <a:gd name="T17" fmla="*/ 142 h 206"/>
                <a:gd name="T18" fmla="*/ 19 w 55"/>
                <a:gd name="T19" fmla="*/ 160 h 206"/>
                <a:gd name="T20" fmla="*/ 9 w 55"/>
                <a:gd name="T21" fmla="*/ 189 h 206"/>
                <a:gd name="T22" fmla="*/ 4 w 55"/>
                <a:gd name="T23" fmla="*/ 19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6">
                  <a:moveTo>
                    <a:pt x="4" y="196"/>
                  </a:moveTo>
                  <a:cubicBezTo>
                    <a:pt x="4" y="196"/>
                    <a:pt x="28" y="206"/>
                    <a:pt x="38" y="177"/>
                  </a:cubicBezTo>
                  <a:cubicBezTo>
                    <a:pt x="48" y="148"/>
                    <a:pt x="48" y="151"/>
                    <a:pt x="48" y="151"/>
                  </a:cubicBezTo>
                  <a:cubicBezTo>
                    <a:pt x="48" y="151"/>
                    <a:pt x="42" y="136"/>
                    <a:pt x="42" y="124"/>
                  </a:cubicBezTo>
                  <a:cubicBezTo>
                    <a:pt x="42" y="113"/>
                    <a:pt x="54" y="82"/>
                    <a:pt x="55" y="77"/>
                  </a:cubicBezTo>
                  <a:cubicBezTo>
                    <a:pt x="55" y="72"/>
                    <a:pt x="33" y="2"/>
                    <a:pt x="3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0"/>
                    <a:pt x="8" y="25"/>
                  </a:cubicBezTo>
                  <a:cubicBezTo>
                    <a:pt x="8" y="25"/>
                    <a:pt x="19" y="135"/>
                    <a:pt x="18" y="142"/>
                  </a:cubicBezTo>
                  <a:cubicBezTo>
                    <a:pt x="18" y="149"/>
                    <a:pt x="20" y="157"/>
                    <a:pt x="19" y="160"/>
                  </a:cubicBezTo>
                  <a:cubicBezTo>
                    <a:pt x="18" y="163"/>
                    <a:pt x="15" y="181"/>
                    <a:pt x="9" y="189"/>
                  </a:cubicBezTo>
                  <a:cubicBezTo>
                    <a:pt x="9" y="189"/>
                    <a:pt x="7" y="195"/>
                    <a:pt x="4" y="196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819" y="5503340"/>
              <a:ext cx="160338" cy="303213"/>
            </a:xfrm>
            <a:custGeom>
              <a:avLst/>
              <a:gdLst>
                <a:gd name="T0" fmla="*/ 0 w 22"/>
                <a:gd name="T1" fmla="*/ 42 h 42"/>
                <a:gd name="T2" fmla="*/ 5 w 22"/>
                <a:gd name="T3" fmla="*/ 27 h 42"/>
                <a:gd name="T4" fmla="*/ 15 w 22"/>
                <a:gd name="T5" fmla="*/ 0 h 42"/>
                <a:gd name="T6" fmla="*/ 22 w 22"/>
                <a:gd name="T7" fmla="*/ 2 h 42"/>
                <a:gd name="T8" fmla="*/ 0 w 2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0" y="42"/>
                  </a:moveTo>
                  <a:cubicBezTo>
                    <a:pt x="0" y="42"/>
                    <a:pt x="3" y="28"/>
                    <a:pt x="5" y="27"/>
                  </a:cubicBezTo>
                  <a:cubicBezTo>
                    <a:pt x="6" y="27"/>
                    <a:pt x="15" y="2"/>
                    <a:pt x="15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2369" y="5684315"/>
              <a:ext cx="379413" cy="303213"/>
            </a:xfrm>
            <a:custGeom>
              <a:avLst/>
              <a:gdLst>
                <a:gd name="T0" fmla="*/ 1 w 52"/>
                <a:gd name="T1" fmla="*/ 32 h 42"/>
                <a:gd name="T2" fmla="*/ 1 w 52"/>
                <a:gd name="T3" fmla="*/ 37 h 42"/>
                <a:gd name="T4" fmla="*/ 21 w 52"/>
                <a:gd name="T5" fmla="*/ 40 h 42"/>
                <a:gd name="T6" fmla="*/ 50 w 52"/>
                <a:gd name="T7" fmla="*/ 17 h 42"/>
                <a:gd name="T8" fmla="*/ 52 w 52"/>
                <a:gd name="T9" fmla="*/ 0 h 42"/>
                <a:gd name="T10" fmla="*/ 31 w 52"/>
                <a:gd name="T11" fmla="*/ 18 h 42"/>
                <a:gd name="T12" fmla="*/ 17 w 52"/>
                <a:gd name="T13" fmla="*/ 18 h 42"/>
                <a:gd name="T14" fmla="*/ 1 w 52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42">
                  <a:moveTo>
                    <a:pt x="1" y="32"/>
                  </a:moveTo>
                  <a:cubicBezTo>
                    <a:pt x="1" y="32"/>
                    <a:pt x="0" y="34"/>
                    <a:pt x="1" y="37"/>
                  </a:cubicBezTo>
                  <a:cubicBezTo>
                    <a:pt x="6" y="41"/>
                    <a:pt x="15" y="42"/>
                    <a:pt x="21" y="40"/>
                  </a:cubicBezTo>
                  <a:cubicBezTo>
                    <a:pt x="41" y="32"/>
                    <a:pt x="50" y="17"/>
                    <a:pt x="50" y="1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36" y="17"/>
                    <a:pt x="31" y="18"/>
                  </a:cubicBezTo>
                  <a:cubicBezTo>
                    <a:pt x="26" y="19"/>
                    <a:pt x="17" y="18"/>
                    <a:pt x="17" y="18"/>
                  </a:cubicBezTo>
                  <a:lnTo>
                    <a:pt x="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7619" y="4400028"/>
              <a:ext cx="400050" cy="1168400"/>
            </a:xfrm>
            <a:custGeom>
              <a:avLst/>
              <a:gdLst>
                <a:gd name="T0" fmla="*/ 0 w 55"/>
                <a:gd name="T1" fmla="*/ 0 h 162"/>
                <a:gd name="T2" fmla="*/ 3 w 55"/>
                <a:gd name="T3" fmla="*/ 14 h 162"/>
                <a:gd name="T4" fmla="*/ 7 w 55"/>
                <a:gd name="T5" fmla="*/ 7 h 162"/>
                <a:gd name="T6" fmla="*/ 35 w 55"/>
                <a:gd name="T7" fmla="*/ 26 h 162"/>
                <a:gd name="T8" fmla="*/ 40 w 55"/>
                <a:gd name="T9" fmla="*/ 83 h 162"/>
                <a:gd name="T10" fmla="*/ 34 w 55"/>
                <a:gd name="T11" fmla="*/ 130 h 162"/>
                <a:gd name="T12" fmla="*/ 27 w 55"/>
                <a:gd name="T13" fmla="*/ 157 h 162"/>
                <a:gd name="T14" fmla="*/ 37 w 55"/>
                <a:gd name="T15" fmla="*/ 157 h 162"/>
                <a:gd name="T16" fmla="*/ 44 w 55"/>
                <a:gd name="T17" fmla="*/ 156 h 162"/>
                <a:gd name="T18" fmla="*/ 48 w 55"/>
                <a:gd name="T19" fmla="*/ 151 h 162"/>
                <a:gd name="T20" fmla="*/ 42 w 55"/>
                <a:gd name="T21" fmla="*/ 124 h 162"/>
                <a:gd name="T22" fmla="*/ 55 w 55"/>
                <a:gd name="T23" fmla="*/ 77 h 162"/>
                <a:gd name="T24" fmla="*/ 33 w 55"/>
                <a:gd name="T25" fmla="*/ 2 h 162"/>
                <a:gd name="T26" fmla="*/ 0 w 55"/>
                <a:gd name="T2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162">
                  <a:moveTo>
                    <a:pt x="0" y="0"/>
                  </a:moveTo>
                  <a:cubicBezTo>
                    <a:pt x="0" y="0"/>
                    <a:pt x="1" y="7"/>
                    <a:pt x="3" y="14"/>
                  </a:cubicBezTo>
                  <a:cubicBezTo>
                    <a:pt x="4" y="10"/>
                    <a:pt x="7" y="7"/>
                    <a:pt x="7" y="7"/>
                  </a:cubicBezTo>
                  <a:cubicBezTo>
                    <a:pt x="7" y="7"/>
                    <a:pt x="32" y="18"/>
                    <a:pt x="35" y="26"/>
                  </a:cubicBezTo>
                  <a:cubicBezTo>
                    <a:pt x="37" y="35"/>
                    <a:pt x="44" y="70"/>
                    <a:pt x="40" y="83"/>
                  </a:cubicBezTo>
                  <a:cubicBezTo>
                    <a:pt x="37" y="96"/>
                    <a:pt x="34" y="124"/>
                    <a:pt x="34" y="130"/>
                  </a:cubicBezTo>
                  <a:cubicBezTo>
                    <a:pt x="34" y="136"/>
                    <a:pt x="36" y="152"/>
                    <a:pt x="27" y="157"/>
                  </a:cubicBezTo>
                  <a:cubicBezTo>
                    <a:pt x="27" y="157"/>
                    <a:pt x="30" y="162"/>
                    <a:pt x="37" y="157"/>
                  </a:cubicBezTo>
                  <a:cubicBezTo>
                    <a:pt x="40" y="155"/>
                    <a:pt x="42" y="155"/>
                    <a:pt x="44" y="156"/>
                  </a:cubicBezTo>
                  <a:cubicBezTo>
                    <a:pt x="47" y="149"/>
                    <a:pt x="48" y="151"/>
                    <a:pt x="48" y="151"/>
                  </a:cubicBezTo>
                  <a:cubicBezTo>
                    <a:pt x="48" y="151"/>
                    <a:pt x="42" y="136"/>
                    <a:pt x="42" y="124"/>
                  </a:cubicBezTo>
                  <a:cubicBezTo>
                    <a:pt x="42" y="113"/>
                    <a:pt x="54" y="82"/>
                    <a:pt x="55" y="77"/>
                  </a:cubicBezTo>
                  <a:cubicBezTo>
                    <a:pt x="55" y="72"/>
                    <a:pt x="33" y="2"/>
                    <a:pt x="3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8419" y="4579415"/>
              <a:ext cx="131763" cy="58738"/>
            </a:xfrm>
            <a:custGeom>
              <a:avLst/>
              <a:gdLst>
                <a:gd name="T0" fmla="*/ 0 w 18"/>
                <a:gd name="T1" fmla="*/ 0 h 8"/>
                <a:gd name="T2" fmla="*/ 1 w 18"/>
                <a:gd name="T3" fmla="*/ 0 h 8"/>
                <a:gd name="T4" fmla="*/ 1 w 18"/>
                <a:gd name="T5" fmla="*/ 8 h 8"/>
                <a:gd name="T6" fmla="*/ 18 w 18"/>
                <a:gd name="T7" fmla="*/ 2 h 8"/>
                <a:gd name="T8" fmla="*/ 0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3"/>
                    <a:pt x="1" y="8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7" y="3"/>
                    <a:pt x="0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2244" y="4377803"/>
              <a:ext cx="554038" cy="1573213"/>
            </a:xfrm>
            <a:custGeom>
              <a:avLst/>
              <a:gdLst>
                <a:gd name="T0" fmla="*/ 0 w 76"/>
                <a:gd name="T1" fmla="*/ 211 h 218"/>
                <a:gd name="T2" fmla="*/ 14 w 76"/>
                <a:gd name="T3" fmla="*/ 175 h 218"/>
                <a:gd name="T4" fmla="*/ 24 w 76"/>
                <a:gd name="T5" fmla="*/ 142 h 218"/>
                <a:gd name="T6" fmla="*/ 19 w 76"/>
                <a:gd name="T7" fmla="*/ 35 h 218"/>
                <a:gd name="T8" fmla="*/ 10 w 76"/>
                <a:gd name="T9" fmla="*/ 7 h 218"/>
                <a:gd name="T10" fmla="*/ 61 w 76"/>
                <a:gd name="T11" fmla="*/ 0 h 218"/>
                <a:gd name="T12" fmla="*/ 62 w 76"/>
                <a:gd name="T13" fmla="*/ 29 h 218"/>
                <a:gd name="T14" fmla="*/ 65 w 76"/>
                <a:gd name="T15" fmla="*/ 104 h 218"/>
                <a:gd name="T16" fmla="*/ 52 w 76"/>
                <a:gd name="T17" fmla="*/ 166 h 218"/>
                <a:gd name="T18" fmla="*/ 24 w 76"/>
                <a:gd name="T19" fmla="*/ 218 h 218"/>
                <a:gd name="T20" fmla="*/ 0 w 76"/>
                <a:gd name="T21" fmla="*/ 21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18">
                  <a:moveTo>
                    <a:pt x="0" y="211"/>
                  </a:moveTo>
                  <a:cubicBezTo>
                    <a:pt x="0" y="211"/>
                    <a:pt x="10" y="183"/>
                    <a:pt x="14" y="175"/>
                  </a:cubicBezTo>
                  <a:cubicBezTo>
                    <a:pt x="18" y="167"/>
                    <a:pt x="23" y="146"/>
                    <a:pt x="24" y="142"/>
                  </a:cubicBezTo>
                  <a:cubicBezTo>
                    <a:pt x="26" y="138"/>
                    <a:pt x="23" y="42"/>
                    <a:pt x="19" y="35"/>
                  </a:cubicBezTo>
                  <a:cubicBezTo>
                    <a:pt x="14" y="28"/>
                    <a:pt x="6" y="8"/>
                    <a:pt x="10" y="7"/>
                  </a:cubicBezTo>
                  <a:cubicBezTo>
                    <a:pt x="13" y="5"/>
                    <a:pt x="61" y="0"/>
                    <a:pt x="61" y="0"/>
                  </a:cubicBezTo>
                  <a:cubicBezTo>
                    <a:pt x="61" y="0"/>
                    <a:pt x="59" y="24"/>
                    <a:pt x="62" y="29"/>
                  </a:cubicBezTo>
                  <a:cubicBezTo>
                    <a:pt x="64" y="34"/>
                    <a:pt x="76" y="73"/>
                    <a:pt x="65" y="104"/>
                  </a:cubicBezTo>
                  <a:cubicBezTo>
                    <a:pt x="53" y="136"/>
                    <a:pt x="46" y="148"/>
                    <a:pt x="52" y="166"/>
                  </a:cubicBezTo>
                  <a:cubicBezTo>
                    <a:pt x="24" y="218"/>
                    <a:pt x="24" y="218"/>
                    <a:pt x="24" y="218"/>
                  </a:cubicBezTo>
                  <a:lnTo>
                    <a:pt x="0" y="211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2119" y="4400028"/>
              <a:ext cx="284163" cy="1176338"/>
            </a:xfrm>
            <a:custGeom>
              <a:avLst/>
              <a:gdLst>
                <a:gd name="T0" fmla="*/ 9 w 39"/>
                <a:gd name="T1" fmla="*/ 9 h 163"/>
                <a:gd name="T2" fmla="*/ 16 w 39"/>
                <a:gd name="T3" fmla="*/ 34 h 163"/>
                <a:gd name="T4" fmla="*/ 7 w 39"/>
                <a:gd name="T5" fmla="*/ 130 h 163"/>
                <a:gd name="T6" fmla="*/ 8 w 39"/>
                <a:gd name="T7" fmla="*/ 163 h 163"/>
                <a:gd name="T8" fmla="*/ 13 w 39"/>
                <a:gd name="T9" fmla="*/ 156 h 163"/>
                <a:gd name="T10" fmla="*/ 13 w 39"/>
                <a:gd name="T11" fmla="*/ 156 h 163"/>
                <a:gd name="T12" fmla="*/ 28 w 39"/>
                <a:gd name="T13" fmla="*/ 101 h 163"/>
                <a:gd name="T14" fmla="*/ 25 w 39"/>
                <a:gd name="T15" fmla="*/ 26 h 163"/>
                <a:gd name="T16" fmla="*/ 23 w 39"/>
                <a:gd name="T17" fmla="*/ 0 h 163"/>
                <a:gd name="T18" fmla="*/ 9 w 39"/>
                <a:gd name="T19" fmla="*/ 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63">
                  <a:moveTo>
                    <a:pt x="9" y="9"/>
                  </a:moveTo>
                  <a:cubicBezTo>
                    <a:pt x="9" y="9"/>
                    <a:pt x="13" y="30"/>
                    <a:pt x="16" y="34"/>
                  </a:cubicBezTo>
                  <a:cubicBezTo>
                    <a:pt x="20" y="38"/>
                    <a:pt x="26" y="86"/>
                    <a:pt x="7" y="130"/>
                  </a:cubicBezTo>
                  <a:cubicBezTo>
                    <a:pt x="7" y="130"/>
                    <a:pt x="0" y="150"/>
                    <a:pt x="8" y="163"/>
                  </a:cubicBezTo>
                  <a:cubicBezTo>
                    <a:pt x="8" y="163"/>
                    <a:pt x="12" y="149"/>
                    <a:pt x="13" y="156"/>
                  </a:cubicBezTo>
                  <a:cubicBezTo>
                    <a:pt x="13" y="156"/>
                    <a:pt x="13" y="156"/>
                    <a:pt x="13" y="156"/>
                  </a:cubicBezTo>
                  <a:cubicBezTo>
                    <a:pt x="11" y="141"/>
                    <a:pt x="17" y="129"/>
                    <a:pt x="28" y="101"/>
                  </a:cubicBezTo>
                  <a:cubicBezTo>
                    <a:pt x="39" y="70"/>
                    <a:pt x="27" y="31"/>
                    <a:pt x="25" y="26"/>
                  </a:cubicBezTo>
                  <a:cubicBezTo>
                    <a:pt x="23" y="22"/>
                    <a:pt x="23" y="7"/>
                    <a:pt x="23" y="0"/>
                  </a:cubicBezTo>
                  <a:lnTo>
                    <a:pt x="9" y="9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9181" y="2920478"/>
              <a:ext cx="898525" cy="1687513"/>
            </a:xfrm>
            <a:custGeom>
              <a:avLst/>
              <a:gdLst>
                <a:gd name="T0" fmla="*/ 0 w 123"/>
                <a:gd name="T1" fmla="*/ 29 h 234"/>
                <a:gd name="T2" fmla="*/ 24 w 123"/>
                <a:gd name="T3" fmla="*/ 218 h 234"/>
                <a:gd name="T4" fmla="*/ 112 w 123"/>
                <a:gd name="T5" fmla="*/ 218 h 234"/>
                <a:gd name="T6" fmla="*/ 116 w 123"/>
                <a:gd name="T7" fmla="*/ 94 h 234"/>
                <a:gd name="T8" fmla="*/ 120 w 123"/>
                <a:gd name="T9" fmla="*/ 41 h 234"/>
                <a:gd name="T10" fmla="*/ 110 w 123"/>
                <a:gd name="T11" fmla="*/ 17 h 234"/>
                <a:gd name="T12" fmla="*/ 16 w 123"/>
                <a:gd name="T13" fmla="*/ 0 h 234"/>
                <a:gd name="T14" fmla="*/ 0 w 123"/>
                <a:gd name="T15" fmla="*/ 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34">
                  <a:moveTo>
                    <a:pt x="0" y="29"/>
                  </a:moveTo>
                  <a:cubicBezTo>
                    <a:pt x="0" y="29"/>
                    <a:pt x="13" y="189"/>
                    <a:pt x="24" y="218"/>
                  </a:cubicBezTo>
                  <a:cubicBezTo>
                    <a:pt x="24" y="218"/>
                    <a:pt x="88" y="234"/>
                    <a:pt x="112" y="218"/>
                  </a:cubicBezTo>
                  <a:cubicBezTo>
                    <a:pt x="112" y="218"/>
                    <a:pt x="112" y="106"/>
                    <a:pt x="116" y="94"/>
                  </a:cubicBezTo>
                  <a:cubicBezTo>
                    <a:pt x="121" y="82"/>
                    <a:pt x="123" y="50"/>
                    <a:pt x="120" y="41"/>
                  </a:cubicBezTo>
                  <a:cubicBezTo>
                    <a:pt x="117" y="33"/>
                    <a:pt x="110" y="17"/>
                    <a:pt x="110" y="17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844" y="1483790"/>
              <a:ext cx="241300" cy="231775"/>
            </a:xfrm>
            <a:custGeom>
              <a:avLst/>
              <a:gdLst>
                <a:gd name="T0" fmla="*/ 0 w 152"/>
                <a:gd name="T1" fmla="*/ 82 h 146"/>
                <a:gd name="T2" fmla="*/ 10 w 152"/>
                <a:gd name="T3" fmla="*/ 146 h 146"/>
                <a:gd name="T4" fmla="*/ 92 w 152"/>
                <a:gd name="T5" fmla="*/ 141 h 146"/>
                <a:gd name="T6" fmla="*/ 152 w 152"/>
                <a:gd name="T7" fmla="*/ 0 h 146"/>
                <a:gd name="T8" fmla="*/ 106 w 152"/>
                <a:gd name="T9" fmla="*/ 9 h 146"/>
                <a:gd name="T10" fmla="*/ 0 w 152"/>
                <a:gd name="T11" fmla="*/ 8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46">
                  <a:moveTo>
                    <a:pt x="0" y="82"/>
                  </a:moveTo>
                  <a:lnTo>
                    <a:pt x="10" y="146"/>
                  </a:lnTo>
                  <a:lnTo>
                    <a:pt x="92" y="141"/>
                  </a:lnTo>
                  <a:lnTo>
                    <a:pt x="152" y="0"/>
                  </a:lnTo>
                  <a:lnTo>
                    <a:pt x="106" y="9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6194" y="1015478"/>
              <a:ext cx="269875" cy="836613"/>
            </a:xfrm>
            <a:custGeom>
              <a:avLst/>
              <a:gdLst>
                <a:gd name="T0" fmla="*/ 31 w 37"/>
                <a:gd name="T1" fmla="*/ 116 h 116"/>
                <a:gd name="T2" fmla="*/ 14 w 37"/>
                <a:gd name="T3" fmla="*/ 93 h 116"/>
                <a:gd name="T4" fmla="*/ 15 w 37"/>
                <a:gd name="T5" fmla="*/ 75 h 116"/>
                <a:gd name="T6" fmla="*/ 7 w 37"/>
                <a:gd name="T7" fmla="*/ 57 h 116"/>
                <a:gd name="T8" fmla="*/ 12 w 37"/>
                <a:gd name="T9" fmla="*/ 11 h 116"/>
                <a:gd name="T10" fmla="*/ 37 w 37"/>
                <a:gd name="T11" fmla="*/ 0 h 116"/>
                <a:gd name="T12" fmla="*/ 31 w 37"/>
                <a:gd name="T13" fmla="*/ 16 h 116"/>
                <a:gd name="T14" fmla="*/ 37 w 37"/>
                <a:gd name="T15" fmla="*/ 92 h 116"/>
                <a:gd name="T16" fmla="*/ 31 w 37"/>
                <a:gd name="T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6">
                  <a:moveTo>
                    <a:pt x="31" y="116"/>
                  </a:moveTo>
                  <a:cubicBezTo>
                    <a:pt x="31" y="116"/>
                    <a:pt x="18" y="99"/>
                    <a:pt x="14" y="93"/>
                  </a:cubicBezTo>
                  <a:cubicBezTo>
                    <a:pt x="10" y="88"/>
                    <a:pt x="13" y="80"/>
                    <a:pt x="15" y="75"/>
                  </a:cubicBezTo>
                  <a:cubicBezTo>
                    <a:pt x="15" y="75"/>
                    <a:pt x="7" y="67"/>
                    <a:pt x="7" y="57"/>
                  </a:cubicBezTo>
                  <a:cubicBezTo>
                    <a:pt x="6" y="48"/>
                    <a:pt x="0" y="20"/>
                    <a:pt x="12" y="11"/>
                  </a:cubicBezTo>
                  <a:cubicBezTo>
                    <a:pt x="24" y="2"/>
                    <a:pt x="37" y="0"/>
                    <a:pt x="37" y="0"/>
                  </a:cubicBezTo>
                  <a:cubicBezTo>
                    <a:pt x="37" y="0"/>
                    <a:pt x="35" y="14"/>
                    <a:pt x="31" y="16"/>
                  </a:cubicBezTo>
                  <a:cubicBezTo>
                    <a:pt x="28" y="18"/>
                    <a:pt x="37" y="92"/>
                    <a:pt x="37" y="92"/>
                  </a:cubicBezTo>
                  <a:lnTo>
                    <a:pt x="31" y="116"/>
                  </a:lnTo>
                  <a:close/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1281" y="1679053"/>
              <a:ext cx="358775" cy="295275"/>
            </a:xfrm>
            <a:custGeom>
              <a:avLst/>
              <a:gdLst>
                <a:gd name="T0" fmla="*/ 0 w 49"/>
                <a:gd name="T1" fmla="*/ 36 h 41"/>
                <a:gd name="T2" fmla="*/ 13 w 49"/>
                <a:gd name="T3" fmla="*/ 8 h 41"/>
                <a:gd name="T4" fmla="*/ 25 w 49"/>
                <a:gd name="T5" fmla="*/ 2 h 41"/>
                <a:gd name="T6" fmla="*/ 43 w 49"/>
                <a:gd name="T7" fmla="*/ 0 h 41"/>
                <a:gd name="T8" fmla="*/ 49 w 49"/>
                <a:gd name="T9" fmla="*/ 10 h 41"/>
                <a:gd name="T10" fmla="*/ 11 w 49"/>
                <a:gd name="T11" fmla="*/ 41 h 41"/>
                <a:gd name="T12" fmla="*/ 0 w 49"/>
                <a:gd name="T1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0" y="36"/>
                  </a:moveTo>
                  <a:cubicBezTo>
                    <a:pt x="0" y="36"/>
                    <a:pt x="7" y="11"/>
                    <a:pt x="13" y="8"/>
                  </a:cubicBezTo>
                  <a:cubicBezTo>
                    <a:pt x="18" y="6"/>
                    <a:pt x="25" y="2"/>
                    <a:pt x="25" y="2"/>
                  </a:cubicBezTo>
                  <a:cubicBezTo>
                    <a:pt x="25" y="2"/>
                    <a:pt x="35" y="4"/>
                    <a:pt x="43" y="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1" y="41"/>
                    <a:pt x="11" y="41"/>
                    <a:pt x="11" y="41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9181" y="2920478"/>
              <a:ext cx="890588" cy="1608138"/>
            </a:xfrm>
            <a:custGeom>
              <a:avLst/>
              <a:gdLst>
                <a:gd name="T0" fmla="*/ 110 w 122"/>
                <a:gd name="T1" fmla="*/ 17 h 223"/>
                <a:gd name="T2" fmla="*/ 16 w 122"/>
                <a:gd name="T3" fmla="*/ 0 h 223"/>
                <a:gd name="T4" fmla="*/ 0 w 122"/>
                <a:gd name="T5" fmla="*/ 29 h 223"/>
                <a:gd name="T6" fmla="*/ 2 w 122"/>
                <a:gd name="T7" fmla="*/ 45 h 223"/>
                <a:gd name="T8" fmla="*/ 8 w 122"/>
                <a:gd name="T9" fmla="*/ 41 h 223"/>
                <a:gd name="T10" fmla="*/ 22 w 122"/>
                <a:gd name="T11" fmla="*/ 20 h 223"/>
                <a:gd name="T12" fmla="*/ 24 w 122"/>
                <a:gd name="T13" fmla="*/ 31 h 223"/>
                <a:gd name="T14" fmla="*/ 44 w 122"/>
                <a:gd name="T15" fmla="*/ 40 h 223"/>
                <a:gd name="T16" fmla="*/ 102 w 122"/>
                <a:gd name="T17" fmla="*/ 38 h 223"/>
                <a:gd name="T18" fmla="*/ 109 w 122"/>
                <a:gd name="T19" fmla="*/ 45 h 223"/>
                <a:gd name="T20" fmla="*/ 88 w 122"/>
                <a:gd name="T21" fmla="*/ 43 h 223"/>
                <a:gd name="T22" fmla="*/ 110 w 122"/>
                <a:gd name="T23" fmla="*/ 56 h 223"/>
                <a:gd name="T24" fmla="*/ 106 w 122"/>
                <a:gd name="T25" fmla="*/ 70 h 223"/>
                <a:gd name="T26" fmla="*/ 102 w 122"/>
                <a:gd name="T27" fmla="*/ 92 h 223"/>
                <a:gd name="T28" fmla="*/ 108 w 122"/>
                <a:gd name="T29" fmla="*/ 178 h 223"/>
                <a:gd name="T30" fmla="*/ 98 w 122"/>
                <a:gd name="T31" fmla="*/ 223 h 223"/>
                <a:gd name="T32" fmla="*/ 112 w 122"/>
                <a:gd name="T33" fmla="*/ 218 h 223"/>
                <a:gd name="T34" fmla="*/ 116 w 122"/>
                <a:gd name="T35" fmla="*/ 94 h 223"/>
                <a:gd name="T36" fmla="*/ 119 w 122"/>
                <a:gd name="T37" fmla="*/ 37 h 223"/>
                <a:gd name="T38" fmla="*/ 110 w 122"/>
                <a:gd name="T39" fmla="*/ 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223">
                  <a:moveTo>
                    <a:pt x="110" y="17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5"/>
                    <a:pt x="2" y="45"/>
                  </a:cubicBezTo>
                  <a:cubicBezTo>
                    <a:pt x="4" y="44"/>
                    <a:pt x="7" y="43"/>
                    <a:pt x="8" y="41"/>
                  </a:cubicBezTo>
                  <a:cubicBezTo>
                    <a:pt x="12" y="38"/>
                    <a:pt x="22" y="20"/>
                    <a:pt x="22" y="2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37" y="39"/>
                    <a:pt x="44" y="40"/>
                  </a:cubicBezTo>
                  <a:cubicBezTo>
                    <a:pt x="52" y="41"/>
                    <a:pt x="99" y="36"/>
                    <a:pt x="102" y="38"/>
                  </a:cubicBezTo>
                  <a:cubicBezTo>
                    <a:pt x="106" y="41"/>
                    <a:pt x="107" y="42"/>
                    <a:pt x="109" y="45"/>
                  </a:cubicBezTo>
                  <a:cubicBezTo>
                    <a:pt x="109" y="45"/>
                    <a:pt x="95" y="40"/>
                    <a:pt x="88" y="43"/>
                  </a:cubicBezTo>
                  <a:cubicBezTo>
                    <a:pt x="88" y="43"/>
                    <a:pt x="105" y="45"/>
                    <a:pt x="110" y="56"/>
                  </a:cubicBezTo>
                  <a:cubicBezTo>
                    <a:pt x="115" y="66"/>
                    <a:pt x="106" y="70"/>
                    <a:pt x="106" y="70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2" y="92"/>
                    <a:pt x="109" y="157"/>
                    <a:pt x="108" y="178"/>
                  </a:cubicBezTo>
                  <a:cubicBezTo>
                    <a:pt x="107" y="195"/>
                    <a:pt x="101" y="213"/>
                    <a:pt x="98" y="223"/>
                  </a:cubicBezTo>
                  <a:cubicBezTo>
                    <a:pt x="103" y="222"/>
                    <a:pt x="108" y="220"/>
                    <a:pt x="112" y="218"/>
                  </a:cubicBezTo>
                  <a:cubicBezTo>
                    <a:pt x="112" y="218"/>
                    <a:pt x="112" y="106"/>
                    <a:pt x="116" y="94"/>
                  </a:cubicBezTo>
                  <a:cubicBezTo>
                    <a:pt x="121" y="82"/>
                    <a:pt x="122" y="46"/>
                    <a:pt x="119" y="37"/>
                  </a:cubicBezTo>
                  <a:cubicBezTo>
                    <a:pt x="116" y="28"/>
                    <a:pt x="110" y="17"/>
                    <a:pt x="11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8719" y="2487090"/>
              <a:ext cx="774700" cy="700088"/>
            </a:xfrm>
            <a:custGeom>
              <a:avLst/>
              <a:gdLst>
                <a:gd name="T0" fmla="*/ 2 w 106"/>
                <a:gd name="T1" fmla="*/ 73 h 97"/>
                <a:gd name="T2" fmla="*/ 13 w 106"/>
                <a:gd name="T3" fmla="*/ 92 h 97"/>
                <a:gd name="T4" fmla="*/ 45 w 106"/>
                <a:gd name="T5" fmla="*/ 96 h 97"/>
                <a:gd name="T6" fmla="*/ 99 w 106"/>
                <a:gd name="T7" fmla="*/ 94 h 97"/>
                <a:gd name="T8" fmla="*/ 106 w 106"/>
                <a:gd name="T9" fmla="*/ 89 h 97"/>
                <a:gd name="T10" fmla="*/ 83 w 106"/>
                <a:gd name="T11" fmla="*/ 41 h 97"/>
                <a:gd name="T12" fmla="*/ 87 w 106"/>
                <a:gd name="T13" fmla="*/ 0 h 97"/>
                <a:gd name="T14" fmla="*/ 11 w 106"/>
                <a:gd name="T15" fmla="*/ 21 h 97"/>
                <a:gd name="T16" fmla="*/ 2 w 106"/>
                <a:gd name="T17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97">
                  <a:moveTo>
                    <a:pt x="2" y="73"/>
                  </a:moveTo>
                  <a:cubicBezTo>
                    <a:pt x="2" y="73"/>
                    <a:pt x="0" y="90"/>
                    <a:pt x="13" y="92"/>
                  </a:cubicBezTo>
                  <a:cubicBezTo>
                    <a:pt x="25" y="94"/>
                    <a:pt x="37" y="97"/>
                    <a:pt x="45" y="96"/>
                  </a:cubicBezTo>
                  <a:cubicBezTo>
                    <a:pt x="53" y="95"/>
                    <a:pt x="99" y="94"/>
                    <a:pt x="99" y="94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84" y="57"/>
                    <a:pt x="83" y="41"/>
                  </a:cubicBezTo>
                  <a:cubicBezTo>
                    <a:pt x="82" y="24"/>
                    <a:pt x="87" y="0"/>
                    <a:pt x="87" y="0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2" y="7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669" y="2761728"/>
              <a:ext cx="28575" cy="417513"/>
            </a:xfrm>
            <a:custGeom>
              <a:avLst/>
              <a:gdLst>
                <a:gd name="T0" fmla="*/ 0 w 4"/>
                <a:gd name="T1" fmla="*/ 57 h 58"/>
                <a:gd name="T2" fmla="*/ 3 w 4"/>
                <a:gd name="T3" fmla="*/ 58 h 58"/>
                <a:gd name="T4" fmla="*/ 4 w 4"/>
                <a:gd name="T5" fmla="*/ 0 h 58"/>
                <a:gd name="T6" fmla="*/ 0 w 4"/>
                <a:gd name="T7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8">
                  <a:moveTo>
                    <a:pt x="0" y="57"/>
                  </a:moveTo>
                  <a:cubicBezTo>
                    <a:pt x="1" y="58"/>
                    <a:pt x="2" y="58"/>
                    <a:pt x="3" y="58"/>
                  </a:cubicBezTo>
                  <a:cubicBezTo>
                    <a:pt x="2" y="41"/>
                    <a:pt x="4" y="0"/>
                    <a:pt x="4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6569" y="2501378"/>
              <a:ext cx="196850" cy="663575"/>
            </a:xfrm>
            <a:custGeom>
              <a:avLst/>
              <a:gdLst>
                <a:gd name="T0" fmla="*/ 20 w 27"/>
                <a:gd name="T1" fmla="*/ 92 h 92"/>
                <a:gd name="T2" fmla="*/ 27 w 27"/>
                <a:gd name="T3" fmla="*/ 87 h 92"/>
                <a:gd name="T4" fmla="*/ 4 w 27"/>
                <a:gd name="T5" fmla="*/ 39 h 92"/>
                <a:gd name="T6" fmla="*/ 7 w 27"/>
                <a:gd name="T7" fmla="*/ 0 h 92"/>
                <a:gd name="T8" fmla="*/ 2 w 27"/>
                <a:gd name="T9" fmla="*/ 9 h 92"/>
                <a:gd name="T10" fmla="*/ 1 w 27"/>
                <a:gd name="T11" fmla="*/ 39 h 92"/>
                <a:gd name="T12" fmla="*/ 7 w 27"/>
                <a:gd name="T13" fmla="*/ 77 h 92"/>
                <a:gd name="T14" fmla="*/ 7 w 27"/>
                <a:gd name="T15" fmla="*/ 92 h 92"/>
                <a:gd name="T16" fmla="*/ 20 w 27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2">
                  <a:moveTo>
                    <a:pt x="20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7" y="87"/>
                    <a:pt x="5" y="55"/>
                    <a:pt x="4" y="39"/>
                  </a:cubicBezTo>
                  <a:cubicBezTo>
                    <a:pt x="3" y="25"/>
                    <a:pt x="7" y="5"/>
                    <a:pt x="7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0" y="32"/>
                    <a:pt x="1" y="39"/>
                  </a:cubicBezTo>
                  <a:cubicBezTo>
                    <a:pt x="1" y="46"/>
                    <a:pt x="3" y="73"/>
                    <a:pt x="7" y="77"/>
                  </a:cubicBezTo>
                  <a:cubicBezTo>
                    <a:pt x="10" y="79"/>
                    <a:pt x="9" y="86"/>
                    <a:pt x="7" y="92"/>
                  </a:cubicBezTo>
                  <a:cubicBezTo>
                    <a:pt x="15" y="92"/>
                    <a:pt x="20" y="92"/>
                    <a:pt x="20" y="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4594" y="2768078"/>
              <a:ext cx="130175" cy="303213"/>
            </a:xfrm>
            <a:custGeom>
              <a:avLst/>
              <a:gdLst>
                <a:gd name="T0" fmla="*/ 0 w 18"/>
                <a:gd name="T1" fmla="*/ 42 h 42"/>
                <a:gd name="T2" fmla="*/ 18 w 18"/>
                <a:gd name="T3" fmla="*/ 0 h 42"/>
                <a:gd name="T4" fmla="*/ 0 w 18"/>
                <a:gd name="T5" fmla="*/ 35 h 42"/>
                <a:gd name="T6" fmla="*/ 0 w 1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2">
                  <a:moveTo>
                    <a:pt x="0" y="4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9" y="17"/>
                    <a:pt x="0" y="35"/>
                  </a:cubicBezTo>
                  <a:cubicBezTo>
                    <a:pt x="0" y="36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6994" y="3014140"/>
              <a:ext cx="50800" cy="158750"/>
            </a:xfrm>
            <a:custGeom>
              <a:avLst/>
              <a:gdLst>
                <a:gd name="T0" fmla="*/ 7 w 7"/>
                <a:gd name="T1" fmla="*/ 22 h 22"/>
                <a:gd name="T2" fmla="*/ 5 w 7"/>
                <a:gd name="T3" fmla="*/ 0 h 22"/>
                <a:gd name="T4" fmla="*/ 0 w 7"/>
                <a:gd name="T5" fmla="*/ 21 h 22"/>
                <a:gd name="T6" fmla="*/ 7 w 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7" y="2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12"/>
                    <a:pt x="0" y="21"/>
                  </a:cubicBezTo>
                  <a:cubicBezTo>
                    <a:pt x="3" y="21"/>
                    <a:pt x="5" y="22"/>
                    <a:pt x="7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0606" y="2747440"/>
              <a:ext cx="255588" cy="468313"/>
            </a:xfrm>
            <a:custGeom>
              <a:avLst/>
              <a:gdLst>
                <a:gd name="T0" fmla="*/ 0 w 35"/>
                <a:gd name="T1" fmla="*/ 60 h 65"/>
                <a:gd name="T2" fmla="*/ 12 w 35"/>
                <a:gd name="T3" fmla="*/ 59 h 65"/>
                <a:gd name="T4" fmla="*/ 35 w 35"/>
                <a:gd name="T5" fmla="*/ 0 h 65"/>
                <a:gd name="T6" fmla="*/ 10 w 35"/>
                <a:gd name="T7" fmla="*/ 1 h 65"/>
                <a:gd name="T8" fmla="*/ 0 w 35"/>
                <a:gd name="T9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5">
                  <a:moveTo>
                    <a:pt x="0" y="60"/>
                  </a:moveTo>
                  <a:cubicBezTo>
                    <a:pt x="0" y="60"/>
                    <a:pt x="7" y="65"/>
                    <a:pt x="12" y="59"/>
                  </a:cubicBezTo>
                  <a:cubicBezTo>
                    <a:pt x="17" y="53"/>
                    <a:pt x="35" y="0"/>
                    <a:pt x="35" y="0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5819" y="1736203"/>
              <a:ext cx="614363" cy="744538"/>
            </a:xfrm>
            <a:custGeom>
              <a:avLst/>
              <a:gdLst>
                <a:gd name="T0" fmla="*/ 1 w 84"/>
                <a:gd name="T1" fmla="*/ 103 h 103"/>
                <a:gd name="T2" fmla="*/ 5 w 84"/>
                <a:gd name="T3" fmla="*/ 91 h 103"/>
                <a:gd name="T4" fmla="*/ 18 w 84"/>
                <a:gd name="T5" fmla="*/ 74 h 103"/>
                <a:gd name="T6" fmla="*/ 37 w 84"/>
                <a:gd name="T7" fmla="*/ 48 h 103"/>
                <a:gd name="T8" fmla="*/ 50 w 84"/>
                <a:gd name="T9" fmla="*/ 17 h 103"/>
                <a:gd name="T10" fmla="*/ 64 w 84"/>
                <a:gd name="T11" fmla="*/ 10 h 103"/>
                <a:gd name="T12" fmla="*/ 76 w 84"/>
                <a:gd name="T13" fmla="*/ 3 h 103"/>
                <a:gd name="T14" fmla="*/ 84 w 84"/>
                <a:gd name="T15" fmla="*/ 0 h 103"/>
                <a:gd name="T16" fmla="*/ 73 w 84"/>
                <a:gd name="T17" fmla="*/ 30 h 103"/>
                <a:gd name="T18" fmla="*/ 31 w 84"/>
                <a:gd name="T19" fmla="*/ 90 h 103"/>
                <a:gd name="T20" fmla="*/ 1 w 84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103">
                  <a:moveTo>
                    <a:pt x="1" y="103"/>
                  </a:moveTo>
                  <a:cubicBezTo>
                    <a:pt x="1" y="103"/>
                    <a:pt x="0" y="94"/>
                    <a:pt x="5" y="91"/>
                  </a:cubicBezTo>
                  <a:cubicBezTo>
                    <a:pt x="10" y="88"/>
                    <a:pt x="16" y="76"/>
                    <a:pt x="18" y="74"/>
                  </a:cubicBezTo>
                  <a:cubicBezTo>
                    <a:pt x="19" y="71"/>
                    <a:pt x="34" y="55"/>
                    <a:pt x="37" y="48"/>
                  </a:cubicBezTo>
                  <a:cubicBezTo>
                    <a:pt x="40" y="41"/>
                    <a:pt x="46" y="22"/>
                    <a:pt x="50" y="17"/>
                  </a:cubicBezTo>
                  <a:cubicBezTo>
                    <a:pt x="54" y="13"/>
                    <a:pt x="64" y="10"/>
                    <a:pt x="64" y="10"/>
                  </a:cubicBezTo>
                  <a:cubicBezTo>
                    <a:pt x="64" y="10"/>
                    <a:pt x="74" y="3"/>
                    <a:pt x="76" y="3"/>
                  </a:cubicBezTo>
                  <a:cubicBezTo>
                    <a:pt x="79" y="2"/>
                    <a:pt x="84" y="0"/>
                    <a:pt x="84" y="0"/>
                  </a:cubicBezTo>
                  <a:cubicBezTo>
                    <a:pt x="84" y="0"/>
                    <a:pt x="77" y="25"/>
                    <a:pt x="73" y="30"/>
                  </a:cubicBezTo>
                  <a:cubicBezTo>
                    <a:pt x="68" y="36"/>
                    <a:pt x="31" y="90"/>
                    <a:pt x="31" y="90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7956" y="1679053"/>
              <a:ext cx="415925" cy="887413"/>
            </a:xfrm>
            <a:custGeom>
              <a:avLst/>
              <a:gdLst>
                <a:gd name="T0" fmla="*/ 37 w 57"/>
                <a:gd name="T1" fmla="*/ 1 h 123"/>
                <a:gd name="T2" fmla="*/ 0 w 57"/>
                <a:gd name="T3" fmla="*/ 37 h 123"/>
                <a:gd name="T4" fmla="*/ 1 w 57"/>
                <a:gd name="T5" fmla="*/ 116 h 123"/>
                <a:gd name="T6" fmla="*/ 43 w 57"/>
                <a:gd name="T7" fmla="*/ 80 h 123"/>
                <a:gd name="T8" fmla="*/ 57 w 57"/>
                <a:gd name="T9" fmla="*/ 0 h 123"/>
                <a:gd name="T10" fmla="*/ 38 w 57"/>
                <a:gd name="T1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23">
                  <a:moveTo>
                    <a:pt x="37" y="1"/>
                  </a:moveTo>
                  <a:cubicBezTo>
                    <a:pt x="37" y="1"/>
                    <a:pt x="8" y="26"/>
                    <a:pt x="0" y="37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32" y="123"/>
                    <a:pt x="43" y="80"/>
                  </a:cubicBezTo>
                  <a:cubicBezTo>
                    <a:pt x="53" y="37"/>
                    <a:pt x="57" y="0"/>
                    <a:pt x="57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2831" y="1894953"/>
              <a:ext cx="444500" cy="895350"/>
            </a:xfrm>
            <a:custGeom>
              <a:avLst/>
              <a:gdLst>
                <a:gd name="T0" fmla="*/ 23 w 280"/>
                <a:gd name="T1" fmla="*/ 23 h 564"/>
                <a:gd name="T2" fmla="*/ 280 w 280"/>
                <a:gd name="T3" fmla="*/ 0 h 564"/>
                <a:gd name="T4" fmla="*/ 262 w 280"/>
                <a:gd name="T5" fmla="*/ 564 h 564"/>
                <a:gd name="T6" fmla="*/ 0 w 280"/>
                <a:gd name="T7" fmla="*/ 560 h 564"/>
                <a:gd name="T8" fmla="*/ 23 w 280"/>
                <a:gd name="T9" fmla="*/ 2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64">
                  <a:moveTo>
                    <a:pt x="23" y="23"/>
                  </a:moveTo>
                  <a:lnTo>
                    <a:pt x="280" y="0"/>
                  </a:lnTo>
                  <a:lnTo>
                    <a:pt x="262" y="564"/>
                  </a:lnTo>
                  <a:lnTo>
                    <a:pt x="0" y="560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8381" y="2277540"/>
              <a:ext cx="190500" cy="317500"/>
            </a:xfrm>
            <a:custGeom>
              <a:avLst/>
              <a:gdLst>
                <a:gd name="T0" fmla="*/ 4 w 26"/>
                <a:gd name="T1" fmla="*/ 38 h 44"/>
                <a:gd name="T2" fmla="*/ 15 w 26"/>
                <a:gd name="T3" fmla="*/ 44 h 44"/>
                <a:gd name="T4" fmla="*/ 26 w 26"/>
                <a:gd name="T5" fmla="*/ 43 h 44"/>
                <a:gd name="T6" fmla="*/ 26 w 26"/>
                <a:gd name="T7" fmla="*/ 28 h 44"/>
                <a:gd name="T8" fmla="*/ 3 w 26"/>
                <a:gd name="T9" fmla="*/ 0 h 44"/>
                <a:gd name="T10" fmla="*/ 3 w 26"/>
                <a:gd name="T11" fmla="*/ 13 h 44"/>
                <a:gd name="T12" fmla="*/ 4 w 26"/>
                <a:gd name="T1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4">
                  <a:moveTo>
                    <a:pt x="4" y="38"/>
                  </a:moveTo>
                  <a:cubicBezTo>
                    <a:pt x="4" y="38"/>
                    <a:pt x="10" y="44"/>
                    <a:pt x="15" y="44"/>
                  </a:cubicBezTo>
                  <a:cubicBezTo>
                    <a:pt x="21" y="43"/>
                    <a:pt x="26" y="43"/>
                    <a:pt x="26" y="4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15" y="3"/>
                    <a:pt x="3" y="0"/>
                  </a:cubicBezTo>
                  <a:cubicBezTo>
                    <a:pt x="3" y="0"/>
                    <a:pt x="0" y="10"/>
                    <a:pt x="3" y="13"/>
                  </a:cubicBezTo>
                  <a:cubicBezTo>
                    <a:pt x="7" y="16"/>
                    <a:pt x="4" y="38"/>
                    <a:pt x="4" y="38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30731" y="2356915"/>
              <a:ext cx="306388" cy="354013"/>
            </a:xfrm>
            <a:custGeom>
              <a:avLst/>
              <a:gdLst>
                <a:gd name="T0" fmla="*/ 33 w 42"/>
                <a:gd name="T1" fmla="*/ 0 h 49"/>
                <a:gd name="T2" fmla="*/ 8 w 42"/>
                <a:gd name="T3" fmla="*/ 15 h 49"/>
                <a:gd name="T4" fmla="*/ 18 w 42"/>
                <a:gd name="T5" fmla="*/ 45 h 49"/>
                <a:gd name="T6" fmla="*/ 42 w 42"/>
                <a:gd name="T7" fmla="*/ 29 h 49"/>
                <a:gd name="T8" fmla="*/ 33 w 4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33" y="0"/>
                  </a:moveTo>
                  <a:cubicBezTo>
                    <a:pt x="33" y="0"/>
                    <a:pt x="17" y="6"/>
                    <a:pt x="8" y="15"/>
                  </a:cubicBezTo>
                  <a:cubicBezTo>
                    <a:pt x="8" y="15"/>
                    <a:pt x="0" y="41"/>
                    <a:pt x="18" y="45"/>
                  </a:cubicBezTo>
                  <a:cubicBezTo>
                    <a:pt x="37" y="49"/>
                    <a:pt x="40" y="33"/>
                    <a:pt x="42" y="2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0019" y="1656828"/>
              <a:ext cx="539750" cy="858838"/>
            </a:xfrm>
            <a:custGeom>
              <a:avLst/>
              <a:gdLst>
                <a:gd name="T0" fmla="*/ 0 w 74"/>
                <a:gd name="T1" fmla="*/ 119 h 119"/>
                <a:gd name="T2" fmla="*/ 18 w 74"/>
                <a:gd name="T3" fmla="*/ 89 h 119"/>
                <a:gd name="T4" fmla="*/ 21 w 74"/>
                <a:gd name="T5" fmla="*/ 73 h 119"/>
                <a:gd name="T6" fmla="*/ 25 w 74"/>
                <a:gd name="T7" fmla="*/ 65 h 119"/>
                <a:gd name="T8" fmla="*/ 31 w 74"/>
                <a:gd name="T9" fmla="*/ 51 h 119"/>
                <a:gd name="T10" fmla="*/ 40 w 74"/>
                <a:gd name="T11" fmla="*/ 34 h 119"/>
                <a:gd name="T12" fmla="*/ 44 w 74"/>
                <a:gd name="T13" fmla="*/ 23 h 119"/>
                <a:gd name="T14" fmla="*/ 13 w 74"/>
                <a:gd name="T15" fmla="*/ 37 h 119"/>
                <a:gd name="T16" fmla="*/ 41 w 74"/>
                <a:gd name="T17" fmla="*/ 18 h 119"/>
                <a:gd name="T18" fmla="*/ 42 w 74"/>
                <a:gd name="T19" fmla="*/ 7 h 119"/>
                <a:gd name="T20" fmla="*/ 62 w 74"/>
                <a:gd name="T21" fmla="*/ 0 h 119"/>
                <a:gd name="T22" fmla="*/ 74 w 74"/>
                <a:gd name="T23" fmla="*/ 11 h 119"/>
                <a:gd name="T24" fmla="*/ 60 w 74"/>
                <a:gd name="T25" fmla="*/ 77 h 119"/>
                <a:gd name="T26" fmla="*/ 32 w 74"/>
                <a:gd name="T27" fmla="*/ 119 h 119"/>
                <a:gd name="T28" fmla="*/ 0 w 74"/>
                <a:gd name="T2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119">
                  <a:moveTo>
                    <a:pt x="0" y="119"/>
                  </a:moveTo>
                  <a:cubicBezTo>
                    <a:pt x="0" y="119"/>
                    <a:pt x="15" y="93"/>
                    <a:pt x="18" y="89"/>
                  </a:cubicBezTo>
                  <a:cubicBezTo>
                    <a:pt x="22" y="84"/>
                    <a:pt x="20" y="74"/>
                    <a:pt x="21" y="73"/>
                  </a:cubicBezTo>
                  <a:cubicBezTo>
                    <a:pt x="23" y="72"/>
                    <a:pt x="25" y="65"/>
                    <a:pt x="25" y="65"/>
                  </a:cubicBezTo>
                  <a:cubicBezTo>
                    <a:pt x="25" y="65"/>
                    <a:pt x="34" y="57"/>
                    <a:pt x="31" y="51"/>
                  </a:cubicBezTo>
                  <a:cubicBezTo>
                    <a:pt x="29" y="44"/>
                    <a:pt x="37" y="37"/>
                    <a:pt x="40" y="34"/>
                  </a:cubicBezTo>
                  <a:cubicBezTo>
                    <a:pt x="42" y="31"/>
                    <a:pt x="44" y="23"/>
                    <a:pt x="44" y="23"/>
                  </a:cubicBezTo>
                  <a:cubicBezTo>
                    <a:pt x="44" y="23"/>
                    <a:pt x="21" y="35"/>
                    <a:pt x="13" y="3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38" y="11"/>
                    <a:pt x="42" y="7"/>
                  </a:cubicBezTo>
                  <a:cubicBezTo>
                    <a:pt x="47" y="2"/>
                    <a:pt x="62" y="0"/>
                    <a:pt x="62" y="0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32" y="119"/>
                    <a:pt x="32" y="119"/>
                    <a:pt x="32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3594" y="2523603"/>
              <a:ext cx="292100" cy="187325"/>
            </a:xfrm>
            <a:custGeom>
              <a:avLst/>
              <a:gdLst>
                <a:gd name="T0" fmla="*/ 40 w 40"/>
                <a:gd name="T1" fmla="*/ 4 h 26"/>
                <a:gd name="T2" fmla="*/ 34 w 40"/>
                <a:gd name="T3" fmla="*/ 0 h 26"/>
                <a:gd name="T4" fmla="*/ 27 w 40"/>
                <a:gd name="T5" fmla="*/ 1 h 26"/>
                <a:gd name="T6" fmla="*/ 7 w 40"/>
                <a:gd name="T7" fmla="*/ 11 h 26"/>
                <a:gd name="T8" fmla="*/ 0 w 40"/>
                <a:gd name="T9" fmla="*/ 1 h 26"/>
                <a:gd name="T10" fmla="*/ 12 w 40"/>
                <a:gd name="T11" fmla="*/ 22 h 26"/>
                <a:gd name="T12" fmla="*/ 40 w 40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1" y="1"/>
                    <a:pt x="27" y="1"/>
                    <a:pt x="27" y="1"/>
                  </a:cubicBezTo>
                  <a:cubicBezTo>
                    <a:pt x="26" y="1"/>
                    <a:pt x="15" y="11"/>
                    <a:pt x="7" y="11"/>
                  </a:cubicBezTo>
                  <a:cubicBezTo>
                    <a:pt x="3" y="11"/>
                    <a:pt x="1" y="6"/>
                    <a:pt x="0" y="1"/>
                  </a:cubicBezTo>
                  <a:cubicBezTo>
                    <a:pt x="0" y="9"/>
                    <a:pt x="1" y="20"/>
                    <a:pt x="12" y="22"/>
                  </a:cubicBezTo>
                  <a:cubicBezTo>
                    <a:pt x="31" y="26"/>
                    <a:pt x="38" y="7"/>
                    <a:pt x="4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3131" y="2163240"/>
              <a:ext cx="628650" cy="446088"/>
            </a:xfrm>
            <a:custGeom>
              <a:avLst/>
              <a:gdLst>
                <a:gd name="T0" fmla="*/ 9 w 86"/>
                <a:gd name="T1" fmla="*/ 30 h 62"/>
                <a:gd name="T2" fmla="*/ 6 w 86"/>
                <a:gd name="T3" fmla="*/ 50 h 62"/>
                <a:gd name="T4" fmla="*/ 25 w 86"/>
                <a:gd name="T5" fmla="*/ 54 h 62"/>
                <a:gd name="T6" fmla="*/ 31 w 86"/>
                <a:gd name="T7" fmla="*/ 44 h 62"/>
                <a:gd name="T8" fmla="*/ 76 w 86"/>
                <a:gd name="T9" fmla="*/ 41 h 62"/>
                <a:gd name="T10" fmla="*/ 77 w 86"/>
                <a:gd name="T11" fmla="*/ 37 h 62"/>
                <a:gd name="T12" fmla="*/ 79 w 86"/>
                <a:gd name="T13" fmla="*/ 31 h 62"/>
                <a:gd name="T14" fmla="*/ 80 w 86"/>
                <a:gd name="T15" fmla="*/ 23 h 62"/>
                <a:gd name="T16" fmla="*/ 83 w 86"/>
                <a:gd name="T17" fmla="*/ 18 h 62"/>
                <a:gd name="T18" fmla="*/ 64 w 86"/>
                <a:gd name="T19" fmla="*/ 14 h 62"/>
                <a:gd name="T20" fmla="*/ 73 w 86"/>
                <a:gd name="T21" fmla="*/ 8 h 62"/>
                <a:gd name="T22" fmla="*/ 71 w 86"/>
                <a:gd name="T23" fmla="*/ 0 h 62"/>
                <a:gd name="T24" fmla="*/ 63 w 86"/>
                <a:gd name="T25" fmla="*/ 6 h 62"/>
                <a:gd name="T26" fmla="*/ 44 w 86"/>
                <a:gd name="T27" fmla="*/ 13 h 62"/>
                <a:gd name="T28" fmla="*/ 23 w 86"/>
                <a:gd name="T29" fmla="*/ 22 h 62"/>
                <a:gd name="T30" fmla="*/ 9 w 86"/>
                <a:gd name="T31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2">
                  <a:moveTo>
                    <a:pt x="9" y="30"/>
                  </a:moveTo>
                  <a:cubicBezTo>
                    <a:pt x="9" y="30"/>
                    <a:pt x="0" y="39"/>
                    <a:pt x="6" y="50"/>
                  </a:cubicBezTo>
                  <a:cubicBezTo>
                    <a:pt x="12" y="62"/>
                    <a:pt x="25" y="54"/>
                    <a:pt x="25" y="5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68" y="45"/>
                    <a:pt x="76" y="41"/>
                  </a:cubicBezTo>
                  <a:cubicBezTo>
                    <a:pt x="76" y="41"/>
                    <a:pt x="78" y="40"/>
                    <a:pt x="77" y="37"/>
                  </a:cubicBezTo>
                  <a:cubicBezTo>
                    <a:pt x="77" y="37"/>
                    <a:pt x="81" y="36"/>
                    <a:pt x="79" y="31"/>
                  </a:cubicBezTo>
                  <a:cubicBezTo>
                    <a:pt x="79" y="31"/>
                    <a:pt x="86" y="28"/>
                    <a:pt x="80" y="23"/>
                  </a:cubicBezTo>
                  <a:cubicBezTo>
                    <a:pt x="80" y="23"/>
                    <a:pt x="84" y="21"/>
                    <a:pt x="83" y="18"/>
                  </a:cubicBezTo>
                  <a:cubicBezTo>
                    <a:pt x="82" y="15"/>
                    <a:pt x="80" y="13"/>
                    <a:pt x="64" y="14"/>
                  </a:cubicBezTo>
                  <a:cubicBezTo>
                    <a:pt x="64" y="14"/>
                    <a:pt x="71" y="9"/>
                    <a:pt x="73" y="8"/>
                  </a:cubicBezTo>
                  <a:cubicBezTo>
                    <a:pt x="74" y="6"/>
                    <a:pt x="76" y="0"/>
                    <a:pt x="71" y="0"/>
                  </a:cubicBezTo>
                  <a:cubicBezTo>
                    <a:pt x="71" y="0"/>
                    <a:pt x="66" y="4"/>
                    <a:pt x="63" y="6"/>
                  </a:cubicBezTo>
                  <a:cubicBezTo>
                    <a:pt x="59" y="8"/>
                    <a:pt x="47" y="12"/>
                    <a:pt x="44" y="13"/>
                  </a:cubicBezTo>
                  <a:cubicBezTo>
                    <a:pt x="41" y="15"/>
                    <a:pt x="34" y="18"/>
                    <a:pt x="23" y="22"/>
                  </a:cubicBezTo>
                  <a:cubicBezTo>
                    <a:pt x="12" y="25"/>
                    <a:pt x="9" y="30"/>
                    <a:pt x="9" y="30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3131" y="2321990"/>
              <a:ext cx="504825" cy="287338"/>
            </a:xfrm>
            <a:custGeom>
              <a:avLst/>
              <a:gdLst>
                <a:gd name="T0" fmla="*/ 63 w 69"/>
                <a:gd name="T1" fmla="*/ 17 h 40"/>
                <a:gd name="T2" fmla="*/ 41 w 69"/>
                <a:gd name="T3" fmla="*/ 18 h 40"/>
                <a:gd name="T4" fmla="*/ 23 w 69"/>
                <a:gd name="T5" fmla="*/ 19 h 40"/>
                <a:gd name="T6" fmla="*/ 21 w 69"/>
                <a:gd name="T7" fmla="*/ 0 h 40"/>
                <a:gd name="T8" fmla="*/ 9 w 69"/>
                <a:gd name="T9" fmla="*/ 8 h 40"/>
                <a:gd name="T10" fmla="*/ 6 w 69"/>
                <a:gd name="T11" fmla="*/ 28 h 40"/>
                <a:gd name="T12" fmla="*/ 25 w 69"/>
                <a:gd name="T13" fmla="*/ 32 h 40"/>
                <a:gd name="T14" fmla="*/ 31 w 69"/>
                <a:gd name="T15" fmla="*/ 22 h 40"/>
                <a:gd name="T16" fmla="*/ 69 w 69"/>
                <a:gd name="T17" fmla="*/ 21 h 40"/>
                <a:gd name="T18" fmla="*/ 63 w 69"/>
                <a:gd name="T1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40">
                  <a:moveTo>
                    <a:pt x="63" y="17"/>
                  </a:moveTo>
                  <a:cubicBezTo>
                    <a:pt x="58" y="16"/>
                    <a:pt x="45" y="16"/>
                    <a:pt x="41" y="18"/>
                  </a:cubicBezTo>
                  <a:cubicBezTo>
                    <a:pt x="36" y="19"/>
                    <a:pt x="23" y="19"/>
                    <a:pt x="23" y="19"/>
                  </a:cubicBezTo>
                  <a:cubicBezTo>
                    <a:pt x="18" y="17"/>
                    <a:pt x="19" y="7"/>
                    <a:pt x="21" y="0"/>
                  </a:cubicBezTo>
                  <a:cubicBezTo>
                    <a:pt x="12" y="3"/>
                    <a:pt x="9" y="8"/>
                    <a:pt x="9" y="8"/>
                  </a:cubicBezTo>
                  <a:cubicBezTo>
                    <a:pt x="9" y="8"/>
                    <a:pt x="0" y="17"/>
                    <a:pt x="6" y="28"/>
                  </a:cubicBezTo>
                  <a:cubicBezTo>
                    <a:pt x="12" y="40"/>
                    <a:pt x="25" y="32"/>
                    <a:pt x="2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55" y="23"/>
                    <a:pt x="69" y="21"/>
                  </a:cubicBezTo>
                  <a:lnTo>
                    <a:pt x="63" y="17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0019" y="2364853"/>
              <a:ext cx="103188" cy="22225"/>
            </a:xfrm>
            <a:custGeom>
              <a:avLst/>
              <a:gdLst>
                <a:gd name="T0" fmla="*/ 12 w 14"/>
                <a:gd name="T1" fmla="*/ 3 h 3"/>
                <a:gd name="T2" fmla="*/ 14 w 14"/>
                <a:gd name="T3" fmla="*/ 0 h 3"/>
                <a:gd name="T4" fmla="*/ 0 w 14"/>
                <a:gd name="T5" fmla="*/ 2 h 3"/>
                <a:gd name="T6" fmla="*/ 12 w 1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12" y="3"/>
                  </a:moveTo>
                  <a:cubicBezTo>
                    <a:pt x="12" y="3"/>
                    <a:pt x="14" y="1"/>
                    <a:pt x="14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2" y="3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4931" y="2177528"/>
              <a:ext cx="115888" cy="93663"/>
            </a:xfrm>
            <a:custGeom>
              <a:avLst/>
              <a:gdLst>
                <a:gd name="T0" fmla="*/ 5 w 16"/>
                <a:gd name="T1" fmla="*/ 12 h 13"/>
                <a:gd name="T2" fmla="*/ 14 w 16"/>
                <a:gd name="T3" fmla="*/ 6 h 13"/>
                <a:gd name="T4" fmla="*/ 15 w 16"/>
                <a:gd name="T5" fmla="*/ 0 h 13"/>
                <a:gd name="T6" fmla="*/ 0 w 16"/>
                <a:gd name="T7" fmla="*/ 11 h 13"/>
                <a:gd name="T8" fmla="*/ 11 w 16"/>
                <a:gd name="T9" fmla="*/ 12 h 13"/>
                <a:gd name="T10" fmla="*/ 5 w 16"/>
                <a:gd name="T1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5" y="12"/>
                  </a:moveTo>
                  <a:cubicBezTo>
                    <a:pt x="5" y="12"/>
                    <a:pt x="12" y="7"/>
                    <a:pt x="14" y="6"/>
                  </a:cubicBezTo>
                  <a:cubicBezTo>
                    <a:pt x="15" y="5"/>
                    <a:pt x="16" y="2"/>
                    <a:pt x="15" y="0"/>
                  </a:cubicBezTo>
                  <a:cubicBezTo>
                    <a:pt x="12" y="4"/>
                    <a:pt x="7" y="9"/>
                    <a:pt x="0" y="11"/>
                  </a:cubicBezTo>
                  <a:cubicBezTo>
                    <a:pt x="0" y="11"/>
                    <a:pt x="3" y="13"/>
                    <a:pt x="11" y="12"/>
                  </a:cubicBezTo>
                  <a:cubicBezTo>
                    <a:pt x="9" y="12"/>
                    <a:pt x="7" y="12"/>
                    <a:pt x="5" y="1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0019" y="2415653"/>
              <a:ext cx="80963" cy="14288"/>
            </a:xfrm>
            <a:custGeom>
              <a:avLst/>
              <a:gdLst>
                <a:gd name="T0" fmla="*/ 4 w 11"/>
                <a:gd name="T1" fmla="*/ 1 h 2"/>
                <a:gd name="T2" fmla="*/ 0 w 11"/>
                <a:gd name="T3" fmla="*/ 1 h 2"/>
                <a:gd name="T4" fmla="*/ 5 w 11"/>
                <a:gd name="T5" fmla="*/ 2 h 2"/>
                <a:gd name="T6" fmla="*/ 9 w 11"/>
                <a:gd name="T7" fmla="*/ 2 h 2"/>
                <a:gd name="T8" fmla="*/ 11 w 11"/>
                <a:gd name="T9" fmla="*/ 0 h 2"/>
                <a:gd name="T10" fmla="*/ 4 w 1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">
                  <a:moveTo>
                    <a:pt x="4" y="1"/>
                  </a:moveTo>
                  <a:cubicBezTo>
                    <a:pt x="3" y="0"/>
                    <a:pt x="0" y="1"/>
                    <a:pt x="0" y="1"/>
                  </a:cubicBezTo>
                  <a:cubicBezTo>
                    <a:pt x="0" y="1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2"/>
                    <a:pt x="11" y="1"/>
                    <a:pt x="11" y="0"/>
                  </a:cubicBezTo>
                  <a:cubicBezTo>
                    <a:pt x="9" y="0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7956" y="2299765"/>
              <a:ext cx="101600" cy="28575"/>
            </a:xfrm>
            <a:custGeom>
              <a:avLst/>
              <a:gdLst>
                <a:gd name="T0" fmla="*/ 14 w 14"/>
                <a:gd name="T1" fmla="*/ 0 h 4"/>
                <a:gd name="T2" fmla="*/ 6 w 14"/>
                <a:gd name="T3" fmla="*/ 3 h 4"/>
                <a:gd name="T4" fmla="*/ 0 w 14"/>
                <a:gd name="T5" fmla="*/ 4 h 4"/>
                <a:gd name="T6" fmla="*/ 12 w 14"/>
                <a:gd name="T7" fmla="*/ 4 h 4"/>
                <a:gd name="T8" fmla="*/ 11 w 14"/>
                <a:gd name="T9" fmla="*/ 4 h 4"/>
                <a:gd name="T10" fmla="*/ 14 w 1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cubicBezTo>
                    <a:pt x="12" y="1"/>
                    <a:pt x="9" y="2"/>
                    <a:pt x="6" y="3"/>
                  </a:cubicBezTo>
                  <a:cubicBezTo>
                    <a:pt x="4" y="3"/>
                    <a:pt x="0" y="4"/>
                    <a:pt x="0" y="4"/>
                  </a:cubicBezTo>
                  <a:cubicBezTo>
                    <a:pt x="6" y="3"/>
                    <a:pt x="10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1" y="4"/>
                    <a:pt x="14" y="2"/>
                    <a:pt x="14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7794" y="1094853"/>
              <a:ext cx="395288" cy="547688"/>
            </a:xfrm>
            <a:custGeom>
              <a:avLst/>
              <a:gdLst>
                <a:gd name="T0" fmla="*/ 17 w 54"/>
                <a:gd name="T1" fmla="*/ 2 h 76"/>
                <a:gd name="T2" fmla="*/ 5 w 54"/>
                <a:gd name="T3" fmla="*/ 10 h 76"/>
                <a:gd name="T4" fmla="*/ 1 w 54"/>
                <a:gd name="T5" fmla="*/ 30 h 76"/>
                <a:gd name="T6" fmla="*/ 0 w 54"/>
                <a:gd name="T7" fmla="*/ 42 h 76"/>
                <a:gd name="T8" fmla="*/ 7 w 54"/>
                <a:gd name="T9" fmla="*/ 64 h 76"/>
                <a:gd name="T10" fmla="*/ 20 w 54"/>
                <a:gd name="T11" fmla="*/ 76 h 76"/>
                <a:gd name="T12" fmla="*/ 41 w 54"/>
                <a:gd name="T13" fmla="*/ 65 h 76"/>
                <a:gd name="T14" fmla="*/ 50 w 54"/>
                <a:gd name="T15" fmla="*/ 42 h 76"/>
                <a:gd name="T16" fmla="*/ 17 w 54"/>
                <a:gd name="T1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6">
                  <a:moveTo>
                    <a:pt x="17" y="2"/>
                  </a:moveTo>
                  <a:cubicBezTo>
                    <a:pt x="17" y="2"/>
                    <a:pt x="8" y="4"/>
                    <a:pt x="5" y="10"/>
                  </a:cubicBezTo>
                  <a:cubicBezTo>
                    <a:pt x="2" y="16"/>
                    <a:pt x="0" y="18"/>
                    <a:pt x="1" y="30"/>
                  </a:cubicBezTo>
                  <a:cubicBezTo>
                    <a:pt x="1" y="30"/>
                    <a:pt x="0" y="38"/>
                    <a:pt x="0" y="42"/>
                  </a:cubicBezTo>
                  <a:cubicBezTo>
                    <a:pt x="0" y="46"/>
                    <a:pt x="5" y="59"/>
                    <a:pt x="7" y="64"/>
                  </a:cubicBezTo>
                  <a:cubicBezTo>
                    <a:pt x="9" y="68"/>
                    <a:pt x="14" y="76"/>
                    <a:pt x="20" y="76"/>
                  </a:cubicBezTo>
                  <a:cubicBezTo>
                    <a:pt x="25" y="75"/>
                    <a:pt x="39" y="67"/>
                    <a:pt x="41" y="65"/>
                  </a:cubicBezTo>
                  <a:cubicBezTo>
                    <a:pt x="43" y="63"/>
                    <a:pt x="54" y="57"/>
                    <a:pt x="50" y="42"/>
                  </a:cubicBezTo>
                  <a:cubicBezTo>
                    <a:pt x="47" y="27"/>
                    <a:pt x="29" y="0"/>
                    <a:pt x="17" y="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3506" y="2444228"/>
              <a:ext cx="103188" cy="28575"/>
            </a:xfrm>
            <a:custGeom>
              <a:avLst/>
              <a:gdLst>
                <a:gd name="T0" fmla="*/ 0 w 14"/>
                <a:gd name="T1" fmla="*/ 2 h 4"/>
                <a:gd name="T2" fmla="*/ 2 w 14"/>
                <a:gd name="T3" fmla="*/ 4 h 4"/>
                <a:gd name="T4" fmla="*/ 13 w 14"/>
                <a:gd name="T5" fmla="*/ 2 h 4"/>
                <a:gd name="T6" fmla="*/ 14 w 14"/>
                <a:gd name="T7" fmla="*/ 0 h 4"/>
                <a:gd name="T8" fmla="*/ 0 w 1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7" y="4"/>
                    <a:pt x="11" y="3"/>
                    <a:pt x="13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844" y="1145653"/>
              <a:ext cx="249238" cy="496888"/>
            </a:xfrm>
            <a:custGeom>
              <a:avLst/>
              <a:gdLst>
                <a:gd name="T0" fmla="*/ 30 w 34"/>
                <a:gd name="T1" fmla="*/ 35 h 69"/>
                <a:gd name="T2" fmla="*/ 9 w 34"/>
                <a:gd name="T3" fmla="*/ 0 h 69"/>
                <a:gd name="T4" fmla="*/ 2 w 34"/>
                <a:gd name="T5" fmla="*/ 1 h 69"/>
                <a:gd name="T6" fmla="*/ 11 w 34"/>
                <a:gd name="T7" fmla="*/ 20 h 69"/>
                <a:gd name="T8" fmla="*/ 21 w 34"/>
                <a:gd name="T9" fmla="*/ 29 h 69"/>
                <a:gd name="T10" fmla="*/ 15 w 34"/>
                <a:gd name="T11" fmla="*/ 39 h 69"/>
                <a:gd name="T12" fmla="*/ 19 w 34"/>
                <a:gd name="T13" fmla="*/ 53 h 69"/>
                <a:gd name="T14" fmla="*/ 0 w 34"/>
                <a:gd name="T15" fmla="*/ 69 h 69"/>
                <a:gd name="T16" fmla="*/ 21 w 34"/>
                <a:gd name="T17" fmla="*/ 58 h 69"/>
                <a:gd name="T18" fmla="*/ 30 w 34"/>
                <a:gd name="T1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69">
                  <a:moveTo>
                    <a:pt x="30" y="35"/>
                  </a:moveTo>
                  <a:cubicBezTo>
                    <a:pt x="28" y="25"/>
                    <a:pt x="18" y="8"/>
                    <a:pt x="9" y="0"/>
                  </a:cubicBezTo>
                  <a:cubicBezTo>
                    <a:pt x="5" y="0"/>
                    <a:pt x="2" y="1"/>
                    <a:pt x="2" y="1"/>
                  </a:cubicBezTo>
                  <a:cubicBezTo>
                    <a:pt x="10" y="7"/>
                    <a:pt x="11" y="20"/>
                    <a:pt x="11" y="20"/>
                  </a:cubicBezTo>
                  <a:cubicBezTo>
                    <a:pt x="11" y="20"/>
                    <a:pt x="25" y="27"/>
                    <a:pt x="21" y="29"/>
                  </a:cubicBezTo>
                  <a:cubicBezTo>
                    <a:pt x="16" y="30"/>
                    <a:pt x="14" y="35"/>
                    <a:pt x="15" y="39"/>
                  </a:cubicBezTo>
                  <a:cubicBezTo>
                    <a:pt x="16" y="43"/>
                    <a:pt x="22" y="46"/>
                    <a:pt x="19" y="53"/>
                  </a:cubicBezTo>
                  <a:cubicBezTo>
                    <a:pt x="16" y="61"/>
                    <a:pt x="0" y="69"/>
                    <a:pt x="0" y="69"/>
                  </a:cubicBezTo>
                  <a:cubicBezTo>
                    <a:pt x="5" y="68"/>
                    <a:pt x="19" y="60"/>
                    <a:pt x="21" y="58"/>
                  </a:cubicBezTo>
                  <a:cubicBezTo>
                    <a:pt x="23" y="56"/>
                    <a:pt x="34" y="50"/>
                    <a:pt x="30" y="3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7919" y="1721915"/>
              <a:ext cx="949325" cy="989013"/>
            </a:xfrm>
            <a:custGeom>
              <a:avLst/>
              <a:gdLst>
                <a:gd name="T0" fmla="*/ 9 w 130"/>
                <a:gd name="T1" fmla="*/ 105 h 137"/>
                <a:gd name="T2" fmla="*/ 19 w 130"/>
                <a:gd name="T3" fmla="*/ 107 h 137"/>
                <a:gd name="T4" fmla="*/ 63 w 130"/>
                <a:gd name="T5" fmla="*/ 101 h 137"/>
                <a:gd name="T6" fmla="*/ 67 w 130"/>
                <a:gd name="T7" fmla="*/ 89 h 137"/>
                <a:gd name="T8" fmla="*/ 83 w 130"/>
                <a:gd name="T9" fmla="*/ 41 h 137"/>
                <a:gd name="T10" fmla="*/ 98 w 130"/>
                <a:gd name="T11" fmla="*/ 12 h 137"/>
                <a:gd name="T12" fmla="*/ 109 w 130"/>
                <a:gd name="T13" fmla="*/ 2 h 137"/>
                <a:gd name="T14" fmla="*/ 128 w 130"/>
                <a:gd name="T15" fmla="*/ 52 h 137"/>
                <a:gd name="T16" fmla="*/ 117 w 130"/>
                <a:gd name="T17" fmla="*/ 81 h 137"/>
                <a:gd name="T18" fmla="*/ 86 w 130"/>
                <a:gd name="T19" fmla="*/ 125 h 137"/>
                <a:gd name="T20" fmla="*/ 76 w 130"/>
                <a:gd name="T21" fmla="*/ 135 h 137"/>
                <a:gd name="T22" fmla="*/ 12 w 130"/>
                <a:gd name="T23" fmla="*/ 135 h 137"/>
                <a:gd name="T24" fmla="*/ 9 w 130"/>
                <a:gd name="T25" fmla="*/ 10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37">
                  <a:moveTo>
                    <a:pt x="9" y="105"/>
                  </a:moveTo>
                  <a:cubicBezTo>
                    <a:pt x="9" y="105"/>
                    <a:pt x="14" y="107"/>
                    <a:pt x="19" y="107"/>
                  </a:cubicBezTo>
                  <a:cubicBezTo>
                    <a:pt x="24" y="108"/>
                    <a:pt x="51" y="102"/>
                    <a:pt x="63" y="101"/>
                  </a:cubicBezTo>
                  <a:cubicBezTo>
                    <a:pt x="63" y="101"/>
                    <a:pt x="61" y="93"/>
                    <a:pt x="67" y="89"/>
                  </a:cubicBezTo>
                  <a:cubicBezTo>
                    <a:pt x="74" y="85"/>
                    <a:pt x="81" y="48"/>
                    <a:pt x="83" y="41"/>
                  </a:cubicBezTo>
                  <a:cubicBezTo>
                    <a:pt x="84" y="34"/>
                    <a:pt x="88" y="15"/>
                    <a:pt x="98" y="12"/>
                  </a:cubicBezTo>
                  <a:cubicBezTo>
                    <a:pt x="98" y="12"/>
                    <a:pt x="108" y="4"/>
                    <a:pt x="109" y="2"/>
                  </a:cubicBezTo>
                  <a:cubicBezTo>
                    <a:pt x="110" y="0"/>
                    <a:pt x="130" y="34"/>
                    <a:pt x="128" y="52"/>
                  </a:cubicBezTo>
                  <a:cubicBezTo>
                    <a:pt x="126" y="70"/>
                    <a:pt x="117" y="81"/>
                    <a:pt x="117" y="81"/>
                  </a:cubicBezTo>
                  <a:cubicBezTo>
                    <a:pt x="117" y="81"/>
                    <a:pt x="91" y="119"/>
                    <a:pt x="86" y="125"/>
                  </a:cubicBezTo>
                  <a:cubicBezTo>
                    <a:pt x="81" y="131"/>
                    <a:pt x="85" y="132"/>
                    <a:pt x="76" y="135"/>
                  </a:cubicBezTo>
                  <a:cubicBezTo>
                    <a:pt x="67" y="137"/>
                    <a:pt x="12" y="135"/>
                    <a:pt x="12" y="135"/>
                  </a:cubicBezTo>
                  <a:cubicBezTo>
                    <a:pt x="12" y="135"/>
                    <a:pt x="0" y="126"/>
                    <a:pt x="9" y="1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8719" y="1721915"/>
              <a:ext cx="898525" cy="989013"/>
            </a:xfrm>
            <a:custGeom>
              <a:avLst/>
              <a:gdLst>
                <a:gd name="T0" fmla="*/ 102 w 123"/>
                <a:gd name="T1" fmla="*/ 2 h 137"/>
                <a:gd name="T2" fmla="*/ 91 w 123"/>
                <a:gd name="T3" fmla="*/ 12 h 137"/>
                <a:gd name="T4" fmla="*/ 79 w 123"/>
                <a:gd name="T5" fmla="*/ 29 h 137"/>
                <a:gd name="T6" fmla="*/ 99 w 123"/>
                <a:gd name="T7" fmla="*/ 22 h 137"/>
                <a:gd name="T8" fmla="*/ 105 w 123"/>
                <a:gd name="T9" fmla="*/ 42 h 137"/>
                <a:gd name="T10" fmla="*/ 90 w 123"/>
                <a:gd name="T11" fmla="*/ 47 h 137"/>
                <a:gd name="T12" fmla="*/ 105 w 123"/>
                <a:gd name="T13" fmla="*/ 61 h 137"/>
                <a:gd name="T14" fmla="*/ 103 w 123"/>
                <a:gd name="T15" fmla="*/ 70 h 137"/>
                <a:gd name="T16" fmla="*/ 77 w 123"/>
                <a:gd name="T17" fmla="*/ 79 h 137"/>
                <a:gd name="T18" fmla="*/ 96 w 123"/>
                <a:gd name="T19" fmla="*/ 76 h 137"/>
                <a:gd name="T20" fmla="*/ 75 w 123"/>
                <a:gd name="T21" fmla="*/ 85 h 137"/>
                <a:gd name="T22" fmla="*/ 96 w 123"/>
                <a:gd name="T23" fmla="*/ 82 h 137"/>
                <a:gd name="T24" fmla="*/ 78 w 123"/>
                <a:gd name="T25" fmla="*/ 111 h 137"/>
                <a:gd name="T26" fmla="*/ 64 w 123"/>
                <a:gd name="T27" fmla="*/ 101 h 137"/>
                <a:gd name="T28" fmla="*/ 65 w 123"/>
                <a:gd name="T29" fmla="*/ 124 h 137"/>
                <a:gd name="T30" fmla="*/ 54 w 123"/>
                <a:gd name="T31" fmla="*/ 111 h 137"/>
                <a:gd name="T32" fmla="*/ 57 w 123"/>
                <a:gd name="T33" fmla="*/ 128 h 137"/>
                <a:gd name="T34" fmla="*/ 26 w 123"/>
                <a:gd name="T35" fmla="*/ 129 h 137"/>
                <a:gd name="T36" fmla="*/ 0 w 123"/>
                <a:gd name="T37" fmla="*/ 127 h 137"/>
                <a:gd name="T38" fmla="*/ 5 w 123"/>
                <a:gd name="T39" fmla="*/ 135 h 137"/>
                <a:gd name="T40" fmla="*/ 69 w 123"/>
                <a:gd name="T41" fmla="*/ 135 h 137"/>
                <a:gd name="T42" fmla="*/ 79 w 123"/>
                <a:gd name="T43" fmla="*/ 125 h 137"/>
                <a:gd name="T44" fmla="*/ 110 w 123"/>
                <a:gd name="T45" fmla="*/ 81 h 137"/>
                <a:gd name="T46" fmla="*/ 121 w 123"/>
                <a:gd name="T47" fmla="*/ 52 h 137"/>
                <a:gd name="T48" fmla="*/ 102 w 123"/>
                <a:gd name="T49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137">
                  <a:moveTo>
                    <a:pt x="102" y="2"/>
                  </a:moveTo>
                  <a:cubicBezTo>
                    <a:pt x="101" y="4"/>
                    <a:pt x="91" y="12"/>
                    <a:pt x="91" y="12"/>
                  </a:cubicBezTo>
                  <a:cubicBezTo>
                    <a:pt x="85" y="14"/>
                    <a:pt x="81" y="21"/>
                    <a:pt x="79" y="29"/>
                  </a:cubicBezTo>
                  <a:cubicBezTo>
                    <a:pt x="89" y="18"/>
                    <a:pt x="99" y="22"/>
                    <a:pt x="99" y="22"/>
                  </a:cubicBezTo>
                  <a:cubicBezTo>
                    <a:pt x="99" y="29"/>
                    <a:pt x="104" y="38"/>
                    <a:pt x="105" y="42"/>
                  </a:cubicBezTo>
                  <a:cubicBezTo>
                    <a:pt x="106" y="45"/>
                    <a:pt x="90" y="47"/>
                    <a:pt x="90" y="47"/>
                  </a:cubicBezTo>
                  <a:cubicBezTo>
                    <a:pt x="109" y="49"/>
                    <a:pt x="105" y="61"/>
                    <a:pt x="105" y="61"/>
                  </a:cubicBezTo>
                  <a:cubicBezTo>
                    <a:pt x="108" y="62"/>
                    <a:pt x="103" y="70"/>
                    <a:pt x="103" y="70"/>
                  </a:cubicBezTo>
                  <a:cubicBezTo>
                    <a:pt x="90" y="69"/>
                    <a:pt x="77" y="79"/>
                    <a:pt x="77" y="79"/>
                  </a:cubicBezTo>
                  <a:cubicBezTo>
                    <a:pt x="90" y="73"/>
                    <a:pt x="96" y="76"/>
                    <a:pt x="96" y="76"/>
                  </a:cubicBezTo>
                  <a:cubicBezTo>
                    <a:pt x="85" y="75"/>
                    <a:pt x="75" y="85"/>
                    <a:pt x="75" y="85"/>
                  </a:cubicBezTo>
                  <a:cubicBezTo>
                    <a:pt x="84" y="80"/>
                    <a:pt x="96" y="82"/>
                    <a:pt x="96" y="82"/>
                  </a:cubicBezTo>
                  <a:cubicBezTo>
                    <a:pt x="81" y="85"/>
                    <a:pt x="78" y="111"/>
                    <a:pt x="78" y="111"/>
                  </a:cubicBezTo>
                  <a:cubicBezTo>
                    <a:pt x="74" y="103"/>
                    <a:pt x="64" y="101"/>
                    <a:pt x="64" y="101"/>
                  </a:cubicBezTo>
                  <a:cubicBezTo>
                    <a:pt x="81" y="113"/>
                    <a:pt x="69" y="124"/>
                    <a:pt x="65" y="124"/>
                  </a:cubicBezTo>
                  <a:cubicBezTo>
                    <a:pt x="61" y="124"/>
                    <a:pt x="54" y="111"/>
                    <a:pt x="54" y="111"/>
                  </a:cubicBezTo>
                  <a:cubicBezTo>
                    <a:pt x="53" y="113"/>
                    <a:pt x="59" y="128"/>
                    <a:pt x="57" y="128"/>
                  </a:cubicBezTo>
                  <a:cubicBezTo>
                    <a:pt x="55" y="128"/>
                    <a:pt x="34" y="131"/>
                    <a:pt x="26" y="129"/>
                  </a:cubicBezTo>
                  <a:cubicBezTo>
                    <a:pt x="21" y="127"/>
                    <a:pt x="7" y="127"/>
                    <a:pt x="0" y="127"/>
                  </a:cubicBezTo>
                  <a:cubicBezTo>
                    <a:pt x="1" y="132"/>
                    <a:pt x="5" y="135"/>
                    <a:pt x="5" y="135"/>
                  </a:cubicBezTo>
                  <a:cubicBezTo>
                    <a:pt x="5" y="135"/>
                    <a:pt x="60" y="137"/>
                    <a:pt x="69" y="135"/>
                  </a:cubicBezTo>
                  <a:cubicBezTo>
                    <a:pt x="78" y="132"/>
                    <a:pt x="74" y="131"/>
                    <a:pt x="79" y="125"/>
                  </a:cubicBezTo>
                  <a:cubicBezTo>
                    <a:pt x="84" y="119"/>
                    <a:pt x="110" y="81"/>
                    <a:pt x="110" y="81"/>
                  </a:cubicBezTo>
                  <a:cubicBezTo>
                    <a:pt x="110" y="81"/>
                    <a:pt x="119" y="70"/>
                    <a:pt x="121" y="52"/>
                  </a:cubicBezTo>
                  <a:cubicBezTo>
                    <a:pt x="123" y="34"/>
                    <a:pt x="103" y="0"/>
                    <a:pt x="10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0981" y="964677"/>
              <a:ext cx="620713" cy="1457325"/>
            </a:xfrm>
            <a:custGeom>
              <a:avLst/>
              <a:gdLst>
                <a:gd name="T0" fmla="*/ 0 w 85"/>
                <a:gd name="T1" fmla="*/ 19 h 202"/>
                <a:gd name="T2" fmla="*/ 8 w 85"/>
                <a:gd name="T3" fmla="*/ 26 h 202"/>
                <a:gd name="T4" fmla="*/ 18 w 85"/>
                <a:gd name="T5" fmla="*/ 41 h 202"/>
                <a:gd name="T6" fmla="*/ 32 w 85"/>
                <a:gd name="T7" fmla="*/ 61 h 202"/>
                <a:gd name="T8" fmla="*/ 32 w 85"/>
                <a:gd name="T9" fmla="*/ 77 h 202"/>
                <a:gd name="T10" fmla="*/ 22 w 85"/>
                <a:gd name="T11" fmla="*/ 104 h 202"/>
                <a:gd name="T12" fmla="*/ 26 w 85"/>
                <a:gd name="T13" fmla="*/ 128 h 202"/>
                <a:gd name="T14" fmla="*/ 19 w 85"/>
                <a:gd name="T15" fmla="*/ 149 h 202"/>
                <a:gd name="T16" fmla="*/ 14 w 85"/>
                <a:gd name="T17" fmla="*/ 161 h 202"/>
                <a:gd name="T18" fmla="*/ 23 w 85"/>
                <a:gd name="T19" fmla="*/ 153 h 202"/>
                <a:gd name="T20" fmla="*/ 22 w 85"/>
                <a:gd name="T21" fmla="*/ 141 h 202"/>
                <a:gd name="T22" fmla="*/ 39 w 85"/>
                <a:gd name="T23" fmla="*/ 121 h 202"/>
                <a:gd name="T24" fmla="*/ 34 w 85"/>
                <a:gd name="T25" fmla="*/ 106 h 202"/>
                <a:gd name="T26" fmla="*/ 43 w 85"/>
                <a:gd name="T27" fmla="*/ 101 h 202"/>
                <a:gd name="T28" fmla="*/ 51 w 85"/>
                <a:gd name="T29" fmla="*/ 112 h 202"/>
                <a:gd name="T30" fmla="*/ 58 w 85"/>
                <a:gd name="T31" fmla="*/ 141 h 202"/>
                <a:gd name="T32" fmla="*/ 55 w 85"/>
                <a:gd name="T33" fmla="*/ 113 h 202"/>
                <a:gd name="T34" fmla="*/ 62 w 85"/>
                <a:gd name="T35" fmla="*/ 122 h 202"/>
                <a:gd name="T36" fmla="*/ 74 w 85"/>
                <a:gd name="T37" fmla="*/ 150 h 202"/>
                <a:gd name="T38" fmla="*/ 66 w 85"/>
                <a:gd name="T39" fmla="*/ 186 h 202"/>
                <a:gd name="T40" fmla="*/ 70 w 85"/>
                <a:gd name="T41" fmla="*/ 190 h 202"/>
                <a:gd name="T42" fmla="*/ 71 w 85"/>
                <a:gd name="T43" fmla="*/ 202 h 202"/>
                <a:gd name="T44" fmla="*/ 75 w 85"/>
                <a:gd name="T45" fmla="*/ 190 h 202"/>
                <a:gd name="T46" fmla="*/ 75 w 85"/>
                <a:gd name="T47" fmla="*/ 175 h 202"/>
                <a:gd name="T48" fmla="*/ 81 w 85"/>
                <a:gd name="T49" fmla="*/ 168 h 202"/>
                <a:gd name="T50" fmla="*/ 80 w 85"/>
                <a:gd name="T51" fmla="*/ 146 h 202"/>
                <a:gd name="T52" fmla="*/ 75 w 85"/>
                <a:gd name="T53" fmla="*/ 129 h 202"/>
                <a:gd name="T54" fmla="*/ 75 w 85"/>
                <a:gd name="T55" fmla="*/ 107 h 202"/>
                <a:gd name="T56" fmla="*/ 58 w 85"/>
                <a:gd name="T57" fmla="*/ 85 h 202"/>
                <a:gd name="T58" fmla="*/ 56 w 85"/>
                <a:gd name="T59" fmla="*/ 48 h 202"/>
                <a:gd name="T60" fmla="*/ 33 w 85"/>
                <a:gd name="T61" fmla="*/ 4 h 202"/>
                <a:gd name="T62" fmla="*/ 9 w 85"/>
                <a:gd name="T63" fmla="*/ 7 h 202"/>
                <a:gd name="T64" fmla="*/ 0 w 85"/>
                <a:gd name="T65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202">
                  <a:moveTo>
                    <a:pt x="0" y="19"/>
                  </a:moveTo>
                  <a:cubicBezTo>
                    <a:pt x="0" y="19"/>
                    <a:pt x="3" y="26"/>
                    <a:pt x="8" y="26"/>
                  </a:cubicBezTo>
                  <a:cubicBezTo>
                    <a:pt x="13" y="26"/>
                    <a:pt x="18" y="33"/>
                    <a:pt x="18" y="41"/>
                  </a:cubicBezTo>
                  <a:cubicBezTo>
                    <a:pt x="19" y="50"/>
                    <a:pt x="19" y="54"/>
                    <a:pt x="32" y="61"/>
                  </a:cubicBezTo>
                  <a:cubicBezTo>
                    <a:pt x="32" y="61"/>
                    <a:pt x="37" y="72"/>
                    <a:pt x="32" y="77"/>
                  </a:cubicBezTo>
                  <a:cubicBezTo>
                    <a:pt x="27" y="82"/>
                    <a:pt x="16" y="94"/>
                    <a:pt x="22" y="104"/>
                  </a:cubicBezTo>
                  <a:cubicBezTo>
                    <a:pt x="27" y="114"/>
                    <a:pt x="34" y="120"/>
                    <a:pt x="26" y="128"/>
                  </a:cubicBezTo>
                  <a:cubicBezTo>
                    <a:pt x="18" y="136"/>
                    <a:pt x="15" y="143"/>
                    <a:pt x="19" y="149"/>
                  </a:cubicBezTo>
                  <a:cubicBezTo>
                    <a:pt x="22" y="156"/>
                    <a:pt x="16" y="156"/>
                    <a:pt x="14" y="161"/>
                  </a:cubicBezTo>
                  <a:cubicBezTo>
                    <a:pt x="14" y="161"/>
                    <a:pt x="20" y="157"/>
                    <a:pt x="23" y="153"/>
                  </a:cubicBezTo>
                  <a:cubicBezTo>
                    <a:pt x="26" y="148"/>
                    <a:pt x="19" y="146"/>
                    <a:pt x="22" y="141"/>
                  </a:cubicBezTo>
                  <a:cubicBezTo>
                    <a:pt x="25" y="135"/>
                    <a:pt x="38" y="129"/>
                    <a:pt x="39" y="121"/>
                  </a:cubicBezTo>
                  <a:cubicBezTo>
                    <a:pt x="39" y="113"/>
                    <a:pt x="31" y="110"/>
                    <a:pt x="34" y="106"/>
                  </a:cubicBezTo>
                  <a:cubicBezTo>
                    <a:pt x="34" y="106"/>
                    <a:pt x="39" y="100"/>
                    <a:pt x="43" y="101"/>
                  </a:cubicBezTo>
                  <a:cubicBezTo>
                    <a:pt x="48" y="102"/>
                    <a:pt x="53" y="109"/>
                    <a:pt x="51" y="112"/>
                  </a:cubicBezTo>
                  <a:cubicBezTo>
                    <a:pt x="48" y="115"/>
                    <a:pt x="42" y="120"/>
                    <a:pt x="58" y="141"/>
                  </a:cubicBezTo>
                  <a:cubicBezTo>
                    <a:pt x="58" y="141"/>
                    <a:pt x="42" y="120"/>
                    <a:pt x="55" y="113"/>
                  </a:cubicBezTo>
                  <a:cubicBezTo>
                    <a:pt x="55" y="113"/>
                    <a:pt x="62" y="116"/>
                    <a:pt x="62" y="122"/>
                  </a:cubicBezTo>
                  <a:cubicBezTo>
                    <a:pt x="62" y="128"/>
                    <a:pt x="73" y="128"/>
                    <a:pt x="74" y="150"/>
                  </a:cubicBezTo>
                  <a:cubicBezTo>
                    <a:pt x="74" y="150"/>
                    <a:pt x="72" y="176"/>
                    <a:pt x="66" y="186"/>
                  </a:cubicBezTo>
                  <a:cubicBezTo>
                    <a:pt x="66" y="186"/>
                    <a:pt x="70" y="186"/>
                    <a:pt x="70" y="190"/>
                  </a:cubicBezTo>
                  <a:cubicBezTo>
                    <a:pt x="71" y="194"/>
                    <a:pt x="67" y="199"/>
                    <a:pt x="71" y="202"/>
                  </a:cubicBezTo>
                  <a:cubicBezTo>
                    <a:pt x="71" y="202"/>
                    <a:pt x="70" y="197"/>
                    <a:pt x="75" y="190"/>
                  </a:cubicBezTo>
                  <a:cubicBezTo>
                    <a:pt x="81" y="182"/>
                    <a:pt x="75" y="175"/>
                    <a:pt x="75" y="175"/>
                  </a:cubicBezTo>
                  <a:cubicBezTo>
                    <a:pt x="75" y="175"/>
                    <a:pt x="78" y="171"/>
                    <a:pt x="81" y="168"/>
                  </a:cubicBezTo>
                  <a:cubicBezTo>
                    <a:pt x="85" y="165"/>
                    <a:pt x="84" y="150"/>
                    <a:pt x="80" y="146"/>
                  </a:cubicBezTo>
                  <a:cubicBezTo>
                    <a:pt x="77" y="142"/>
                    <a:pt x="74" y="133"/>
                    <a:pt x="75" y="129"/>
                  </a:cubicBezTo>
                  <a:cubicBezTo>
                    <a:pt x="77" y="125"/>
                    <a:pt x="78" y="113"/>
                    <a:pt x="75" y="107"/>
                  </a:cubicBezTo>
                  <a:cubicBezTo>
                    <a:pt x="72" y="101"/>
                    <a:pt x="59" y="89"/>
                    <a:pt x="58" y="85"/>
                  </a:cubicBezTo>
                  <a:cubicBezTo>
                    <a:pt x="58" y="81"/>
                    <a:pt x="54" y="69"/>
                    <a:pt x="56" y="48"/>
                  </a:cubicBezTo>
                  <a:cubicBezTo>
                    <a:pt x="58" y="27"/>
                    <a:pt x="39" y="8"/>
                    <a:pt x="33" y="4"/>
                  </a:cubicBezTo>
                  <a:cubicBezTo>
                    <a:pt x="26" y="0"/>
                    <a:pt x="17" y="1"/>
                    <a:pt x="9" y="7"/>
                  </a:cubicBezTo>
                  <a:cubicBezTo>
                    <a:pt x="1" y="14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1444" y="1664765"/>
              <a:ext cx="160338" cy="238125"/>
            </a:xfrm>
            <a:custGeom>
              <a:avLst/>
              <a:gdLst>
                <a:gd name="T0" fmla="*/ 2 w 22"/>
                <a:gd name="T1" fmla="*/ 1 h 33"/>
                <a:gd name="T2" fmla="*/ 6 w 22"/>
                <a:gd name="T3" fmla="*/ 13 h 33"/>
                <a:gd name="T4" fmla="*/ 1 w 22"/>
                <a:gd name="T5" fmla="*/ 24 h 33"/>
                <a:gd name="T6" fmla="*/ 0 w 22"/>
                <a:gd name="T7" fmla="*/ 33 h 33"/>
                <a:gd name="T8" fmla="*/ 6 w 22"/>
                <a:gd name="T9" fmla="*/ 26 h 33"/>
                <a:gd name="T10" fmla="*/ 9 w 22"/>
                <a:gd name="T11" fmla="*/ 17 h 33"/>
                <a:gd name="T12" fmla="*/ 15 w 22"/>
                <a:gd name="T13" fmla="*/ 10 h 33"/>
                <a:gd name="T14" fmla="*/ 21 w 22"/>
                <a:gd name="T15" fmla="*/ 3 h 33"/>
                <a:gd name="T16" fmla="*/ 2 w 22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3">
                  <a:moveTo>
                    <a:pt x="2" y="1"/>
                  </a:moveTo>
                  <a:cubicBezTo>
                    <a:pt x="2" y="1"/>
                    <a:pt x="8" y="10"/>
                    <a:pt x="6" y="13"/>
                  </a:cubicBezTo>
                  <a:cubicBezTo>
                    <a:pt x="6" y="13"/>
                    <a:pt x="0" y="21"/>
                    <a:pt x="1" y="24"/>
                  </a:cubicBezTo>
                  <a:cubicBezTo>
                    <a:pt x="1" y="27"/>
                    <a:pt x="2" y="31"/>
                    <a:pt x="0" y="33"/>
                  </a:cubicBezTo>
                  <a:cubicBezTo>
                    <a:pt x="0" y="33"/>
                    <a:pt x="6" y="29"/>
                    <a:pt x="6" y="26"/>
                  </a:cubicBezTo>
                  <a:cubicBezTo>
                    <a:pt x="6" y="23"/>
                    <a:pt x="7" y="17"/>
                    <a:pt x="9" y="17"/>
                  </a:cubicBezTo>
                  <a:cubicBezTo>
                    <a:pt x="11" y="16"/>
                    <a:pt x="12" y="10"/>
                    <a:pt x="15" y="10"/>
                  </a:cubicBezTo>
                  <a:cubicBezTo>
                    <a:pt x="17" y="10"/>
                    <a:pt x="22" y="5"/>
                    <a:pt x="21" y="3"/>
                  </a:cubicBezTo>
                  <a:cubicBezTo>
                    <a:pt x="20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819" y="1642540"/>
              <a:ext cx="95250" cy="65088"/>
            </a:xfrm>
            <a:custGeom>
              <a:avLst/>
              <a:gdLst>
                <a:gd name="T0" fmla="*/ 13 w 13"/>
                <a:gd name="T1" fmla="*/ 3 h 9"/>
                <a:gd name="T2" fmla="*/ 0 w 13"/>
                <a:gd name="T3" fmla="*/ 0 h 9"/>
                <a:gd name="T4" fmla="*/ 8 w 13"/>
                <a:gd name="T5" fmla="*/ 7 h 9"/>
                <a:gd name="T6" fmla="*/ 13 w 13"/>
                <a:gd name="T7" fmla="*/ 7 h 9"/>
                <a:gd name="T8" fmla="*/ 13 w 13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3"/>
                  </a:moveTo>
                  <a:cubicBezTo>
                    <a:pt x="13" y="3"/>
                    <a:pt x="2" y="0"/>
                    <a:pt x="0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13" y="9"/>
                    <a:pt x="13" y="7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819" y="1642540"/>
              <a:ext cx="80963" cy="109538"/>
            </a:xfrm>
            <a:custGeom>
              <a:avLst/>
              <a:gdLst>
                <a:gd name="T0" fmla="*/ 2 w 11"/>
                <a:gd name="T1" fmla="*/ 14 h 15"/>
                <a:gd name="T2" fmla="*/ 2 w 11"/>
                <a:gd name="T3" fmla="*/ 15 h 15"/>
                <a:gd name="T4" fmla="*/ 10 w 11"/>
                <a:gd name="T5" fmla="*/ 6 h 15"/>
                <a:gd name="T6" fmla="*/ 0 w 11"/>
                <a:gd name="T7" fmla="*/ 0 h 15"/>
                <a:gd name="T8" fmla="*/ 3 w 11"/>
                <a:gd name="T9" fmla="*/ 11 h 15"/>
                <a:gd name="T10" fmla="*/ 2 w 11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2" y="14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1" y="12"/>
                    <a:pt x="10" y="6"/>
                  </a:cubicBez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4" y="8"/>
                    <a:pt x="3" y="11"/>
                  </a:cubicBezTo>
                  <a:cubicBezTo>
                    <a:pt x="1" y="13"/>
                    <a:pt x="2" y="14"/>
                    <a:pt x="2" y="1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1906" y="5554140"/>
              <a:ext cx="620713" cy="519113"/>
            </a:xfrm>
            <a:custGeom>
              <a:avLst/>
              <a:gdLst>
                <a:gd name="T0" fmla="*/ 0 w 85"/>
                <a:gd name="T1" fmla="*/ 60 h 72"/>
                <a:gd name="T2" fmla="*/ 9 w 85"/>
                <a:gd name="T3" fmla="*/ 52 h 72"/>
                <a:gd name="T4" fmla="*/ 28 w 85"/>
                <a:gd name="T5" fmla="*/ 30 h 72"/>
                <a:gd name="T6" fmla="*/ 48 w 85"/>
                <a:gd name="T7" fmla="*/ 35 h 72"/>
                <a:gd name="T8" fmla="*/ 73 w 85"/>
                <a:gd name="T9" fmla="*/ 0 h 72"/>
                <a:gd name="T10" fmla="*/ 85 w 85"/>
                <a:gd name="T11" fmla="*/ 18 h 72"/>
                <a:gd name="T12" fmla="*/ 78 w 85"/>
                <a:gd name="T13" fmla="*/ 60 h 72"/>
                <a:gd name="T14" fmla="*/ 75 w 85"/>
                <a:gd name="T15" fmla="*/ 61 h 72"/>
                <a:gd name="T16" fmla="*/ 75 w 85"/>
                <a:gd name="T17" fmla="*/ 31 h 72"/>
                <a:gd name="T18" fmla="*/ 57 w 85"/>
                <a:gd name="T19" fmla="*/ 47 h 72"/>
                <a:gd name="T20" fmla="*/ 44 w 85"/>
                <a:gd name="T21" fmla="*/ 66 h 72"/>
                <a:gd name="T22" fmla="*/ 0 w 85"/>
                <a:gd name="T23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72">
                  <a:moveTo>
                    <a:pt x="0" y="60"/>
                  </a:moveTo>
                  <a:cubicBezTo>
                    <a:pt x="0" y="60"/>
                    <a:pt x="0" y="57"/>
                    <a:pt x="9" y="52"/>
                  </a:cubicBezTo>
                  <a:cubicBezTo>
                    <a:pt x="19" y="47"/>
                    <a:pt x="27" y="34"/>
                    <a:pt x="28" y="3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1" y="35"/>
                    <a:pt x="69" y="11"/>
                    <a:pt x="73" y="0"/>
                  </a:cubicBezTo>
                  <a:cubicBezTo>
                    <a:pt x="73" y="0"/>
                    <a:pt x="84" y="7"/>
                    <a:pt x="85" y="18"/>
                  </a:cubicBezTo>
                  <a:cubicBezTo>
                    <a:pt x="85" y="25"/>
                    <a:pt x="79" y="41"/>
                    <a:pt x="78" y="60"/>
                  </a:cubicBezTo>
                  <a:cubicBezTo>
                    <a:pt x="77" y="62"/>
                    <a:pt x="75" y="59"/>
                    <a:pt x="75" y="6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1"/>
                    <a:pt x="60" y="40"/>
                    <a:pt x="57" y="47"/>
                  </a:cubicBezTo>
                  <a:cubicBezTo>
                    <a:pt x="54" y="54"/>
                    <a:pt x="53" y="62"/>
                    <a:pt x="44" y="66"/>
                  </a:cubicBezTo>
                  <a:cubicBezTo>
                    <a:pt x="38" y="69"/>
                    <a:pt x="7" y="72"/>
                    <a:pt x="0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32379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9509" y="2115574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016629" y="1258751"/>
            <a:ext cx="3236673" cy="689487"/>
            <a:chOff x="1029508" y="1575173"/>
            <a:chExt cx="3236673" cy="689487"/>
          </a:xfrm>
          <a:solidFill>
            <a:srgbClr val="C00000"/>
          </a:solidFill>
        </p:grpSpPr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9508" y="1575173"/>
              <a:ext cx="3236673" cy="689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614475" y="1727882"/>
              <a:ext cx="1646606" cy="4001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9456" y="1661934"/>
              <a:ext cx="515964" cy="515964"/>
            </a:xfrm>
            <a:prstGeom prst="rect">
              <a:avLst/>
            </a:prstGeom>
            <a:grpFill/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504278" y="1258751"/>
            <a:ext cx="3236673" cy="689487"/>
            <a:chOff x="4517157" y="1575173"/>
            <a:chExt cx="3236673" cy="689487"/>
          </a:xfrm>
          <a:solidFill>
            <a:srgbClr val="C00000"/>
          </a:solidFill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7157" y="1575173"/>
              <a:ext cx="3236673" cy="689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6048017" y="1708941"/>
              <a:ext cx="1646606" cy="4001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3063" y="1623174"/>
              <a:ext cx="609524" cy="609524"/>
            </a:xfrm>
            <a:prstGeom prst="rect">
              <a:avLst/>
            </a:prstGeom>
            <a:grpFill/>
          </p:spPr>
        </p:pic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020622" y="1258751"/>
            <a:ext cx="3236673" cy="689487"/>
            <a:chOff x="8033501" y="1575173"/>
            <a:chExt cx="3236673" cy="689487"/>
          </a:xfrm>
          <a:solidFill>
            <a:srgbClr val="C00000"/>
          </a:solidFill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3501" y="1575173"/>
              <a:ext cx="3236673" cy="689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9623568" y="1724313"/>
              <a:ext cx="1646606" cy="4001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2246" y="1713118"/>
              <a:ext cx="455613" cy="412750"/>
            </a:xfrm>
            <a:custGeom>
              <a:avLst/>
              <a:gdLst>
                <a:gd name="T0" fmla="*/ 21610 w 54"/>
                <a:gd name="T1" fmla="*/ 8670 h 49"/>
                <a:gd name="T2" fmla="*/ 11103 w 54"/>
                <a:gd name="T3" fmla="*/ 759 h 49"/>
                <a:gd name="T4" fmla="*/ 765 w 54"/>
                <a:gd name="T5" fmla="*/ 13456 h 49"/>
                <a:gd name="T6" fmla="*/ 21610 w 54"/>
                <a:gd name="T7" fmla="*/ 38851 h 49"/>
                <a:gd name="T8" fmla="*/ 42343 w 54"/>
                <a:gd name="T9" fmla="*/ 13456 h 49"/>
                <a:gd name="T10" fmla="*/ 32739 w 54"/>
                <a:gd name="T11" fmla="*/ 759 h 49"/>
                <a:gd name="T12" fmla="*/ 21610 w 54"/>
                <a:gd name="T13" fmla="*/ 8670 h 49"/>
                <a:gd name="T14" fmla="*/ 21610 w 54"/>
                <a:gd name="T15" fmla="*/ 867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49">
                  <a:moveTo>
                    <a:pt x="27" y="11"/>
                  </a:moveTo>
                  <a:cubicBezTo>
                    <a:pt x="25" y="4"/>
                    <a:pt x="20" y="0"/>
                    <a:pt x="14" y="1"/>
                  </a:cubicBezTo>
                  <a:cubicBezTo>
                    <a:pt x="4" y="1"/>
                    <a:pt x="0" y="8"/>
                    <a:pt x="1" y="17"/>
                  </a:cubicBezTo>
                  <a:cubicBezTo>
                    <a:pt x="2" y="28"/>
                    <a:pt x="17" y="35"/>
                    <a:pt x="27" y="49"/>
                  </a:cubicBezTo>
                  <a:cubicBezTo>
                    <a:pt x="37" y="35"/>
                    <a:pt x="52" y="29"/>
                    <a:pt x="53" y="17"/>
                  </a:cubicBezTo>
                  <a:cubicBezTo>
                    <a:pt x="54" y="9"/>
                    <a:pt x="51" y="2"/>
                    <a:pt x="41" y="1"/>
                  </a:cubicBezTo>
                  <a:cubicBezTo>
                    <a:pt x="34" y="0"/>
                    <a:pt x="30" y="4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16629" y="3520445"/>
            <a:ext cx="3236673" cy="691684"/>
            <a:chOff x="1029508" y="3836867"/>
            <a:chExt cx="3236673" cy="691684"/>
          </a:xfrm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9508" y="3836867"/>
              <a:ext cx="3236673" cy="6916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2587254" y="3980768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3386" y="4004204"/>
              <a:ext cx="336550" cy="361950"/>
            </a:xfrm>
            <a:custGeom>
              <a:avLst/>
              <a:gdLst>
                <a:gd name="T0" fmla="*/ 20532 w 40"/>
                <a:gd name="T1" fmla="*/ 14168 h 43"/>
                <a:gd name="T2" fmla="*/ 23680 w 40"/>
                <a:gd name="T3" fmla="*/ 7900 h 43"/>
                <a:gd name="T4" fmla="*/ 15789 w 40"/>
                <a:gd name="T5" fmla="*/ 0 h 43"/>
                <a:gd name="T6" fmla="*/ 7892 w 40"/>
                <a:gd name="T7" fmla="*/ 7900 h 43"/>
                <a:gd name="T8" fmla="*/ 11013 w 40"/>
                <a:gd name="T9" fmla="*/ 14168 h 43"/>
                <a:gd name="T10" fmla="*/ 0 w 40"/>
                <a:gd name="T11" fmla="*/ 33993 h 43"/>
                <a:gd name="T12" fmla="*/ 31572 w 40"/>
                <a:gd name="T13" fmla="*/ 33993 h 43"/>
                <a:gd name="T14" fmla="*/ 20532 w 40"/>
                <a:gd name="T15" fmla="*/ 14168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3">
                  <a:moveTo>
                    <a:pt x="26" y="18"/>
                  </a:moveTo>
                  <a:cubicBezTo>
                    <a:pt x="28" y="16"/>
                    <a:pt x="30" y="13"/>
                    <a:pt x="30" y="10"/>
                  </a:cubicBezTo>
                  <a:cubicBezTo>
                    <a:pt x="30" y="4"/>
                    <a:pt x="26" y="0"/>
                    <a:pt x="20" y="0"/>
                  </a:cubicBezTo>
                  <a:cubicBezTo>
                    <a:pt x="14" y="0"/>
                    <a:pt x="10" y="4"/>
                    <a:pt x="10" y="10"/>
                  </a:cubicBezTo>
                  <a:cubicBezTo>
                    <a:pt x="10" y="13"/>
                    <a:pt x="11" y="16"/>
                    <a:pt x="14" y="18"/>
                  </a:cubicBezTo>
                  <a:cubicBezTo>
                    <a:pt x="7" y="22"/>
                    <a:pt x="1" y="31"/>
                    <a:pt x="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31"/>
                    <a:pt x="33" y="22"/>
                    <a:pt x="2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4504278" y="3520445"/>
            <a:ext cx="3236673" cy="691684"/>
            <a:chOff x="4517157" y="3836867"/>
            <a:chExt cx="3236673" cy="691684"/>
          </a:xfrm>
        </p:grpSpPr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7157" y="3836867"/>
              <a:ext cx="3236673" cy="6916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038141" y="3985610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784" y="4002980"/>
              <a:ext cx="506413" cy="379413"/>
            </a:xfrm>
            <a:custGeom>
              <a:avLst/>
              <a:gdLst>
                <a:gd name="T0" fmla="*/ 24053 w 60"/>
                <a:gd name="T1" fmla="*/ 0 h 45"/>
                <a:gd name="T2" fmla="*/ 0 w 60"/>
                <a:gd name="T3" fmla="*/ 15880 h 45"/>
                <a:gd name="T4" fmla="*/ 12016 w 60"/>
                <a:gd name="T5" fmla="*/ 30268 h 45"/>
                <a:gd name="T6" fmla="*/ 7209 w 60"/>
                <a:gd name="T7" fmla="*/ 35797 h 45"/>
                <a:gd name="T8" fmla="*/ 15945 w 60"/>
                <a:gd name="T9" fmla="*/ 31001 h 45"/>
                <a:gd name="T10" fmla="*/ 24053 w 60"/>
                <a:gd name="T11" fmla="*/ 32663 h 45"/>
                <a:gd name="T12" fmla="*/ 47940 w 60"/>
                <a:gd name="T13" fmla="*/ 15880 h 45"/>
                <a:gd name="T14" fmla="*/ 24053 w 6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45">
                  <a:moveTo>
                    <a:pt x="30" y="0"/>
                  </a:moveTo>
                  <a:cubicBezTo>
                    <a:pt x="14" y="0"/>
                    <a:pt x="0" y="9"/>
                    <a:pt x="0" y="20"/>
                  </a:cubicBezTo>
                  <a:cubicBezTo>
                    <a:pt x="0" y="28"/>
                    <a:pt x="6" y="34"/>
                    <a:pt x="15" y="3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0"/>
                    <a:pt x="27" y="41"/>
                    <a:pt x="30" y="41"/>
                  </a:cubicBezTo>
                  <a:cubicBezTo>
                    <a:pt x="47" y="41"/>
                    <a:pt x="60" y="32"/>
                    <a:pt x="60" y="20"/>
                  </a:cubicBezTo>
                  <a:cubicBezTo>
                    <a:pt x="60" y="9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9510" y="4384744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16801" y="2080402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06925" y="4348677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16853" y="4348677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16852" y="2087140"/>
            <a:ext cx="32366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020622" y="3520445"/>
            <a:ext cx="3265073" cy="691684"/>
            <a:chOff x="8033501" y="3836867"/>
            <a:chExt cx="3265073" cy="691684"/>
          </a:xfrm>
          <a:solidFill>
            <a:srgbClr val="C00000"/>
          </a:solidFill>
        </p:grpSpPr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3501" y="3836867"/>
              <a:ext cx="3236673" cy="6916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9651968" y="4002980"/>
              <a:ext cx="1646606" cy="400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7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prstClr val="white"/>
                  </a:solidFill>
                </a:rPr>
                <a:t>输入您的</a:t>
              </a:r>
              <a:r>
                <a:rPr lang="zh-CN" altLang="en-US" sz="2000" b="1" dirty="0">
                  <a:solidFill>
                    <a:prstClr val="white"/>
                  </a:solidFill>
                </a:rPr>
                <a:t>标题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6563" y="3894285"/>
              <a:ext cx="566977" cy="5730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2618630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1200364" y="1583312"/>
            <a:ext cx="3073400" cy="1601788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1200364" y="3383537"/>
            <a:ext cx="3073400" cy="1601788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4480139" y="1583312"/>
            <a:ext cx="3074987" cy="1601788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4480139" y="3383537"/>
            <a:ext cx="3074987" cy="1601788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76200" dir="18900000" sy="23000" kx="-1200000" algn="bl" rotWithShape="0">
              <a:sysClr val="window" lastClr="FFFFFF">
                <a:lumMod val="50000"/>
                <a:alpha val="20000"/>
              </a:sys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3500533" y="2030972"/>
            <a:ext cx="830184" cy="137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8000" kern="0" dirty="0">
                <a:ln w="17780" cmpd="sng">
                  <a:solidFill>
                    <a:sysClr val="window" lastClr="FFFFFF"/>
                  </a:solidFill>
                  <a:prstDash val="solid"/>
                  <a:miter lim="800000"/>
                </a:ln>
                <a:solidFill>
                  <a:sysClr val="window" lastClr="FFFFFF"/>
                </a:solidFill>
                <a:latin typeface="Broadway" pitchFamily="82" charset="0"/>
              </a:rPr>
              <a:t>S</a:t>
            </a:r>
            <a:endParaRPr lang="zh-CN" altLang="en-US" sz="8000" kern="0" dirty="0">
              <a:ln w="17780" cmpd="sng">
                <a:solidFill>
                  <a:sysClr val="window" lastClr="FFFFFF"/>
                </a:solidFill>
                <a:prstDash val="solid"/>
                <a:miter lim="800000"/>
              </a:ln>
              <a:solidFill>
                <a:sysClr val="window" lastClr="FFFFFF"/>
              </a:solidFill>
              <a:latin typeface="Broadway" pitchFamily="82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96183" y="2030973"/>
            <a:ext cx="77622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8000" kern="0" dirty="0">
                <a:ln w="17780" cmpd="sng">
                  <a:solidFill>
                    <a:sysClr val="window" lastClr="FFFFFF"/>
                  </a:solidFill>
                  <a:prstDash val="solid"/>
                  <a:miter lim="800000"/>
                </a:ln>
                <a:solidFill>
                  <a:sysClr val="window" lastClr="FFFFFF"/>
                </a:solidFill>
                <a:latin typeface="Broadway" pitchFamily="82" charset="0"/>
              </a:rPr>
              <a:t>W</a:t>
            </a:r>
            <a:endParaRPr lang="zh-CN" altLang="en-US" sz="8000" kern="0" dirty="0">
              <a:ln w="17780" cmpd="sng">
                <a:solidFill>
                  <a:sysClr val="window" lastClr="FFFFFF"/>
                </a:solidFill>
                <a:prstDash val="solid"/>
                <a:miter lim="800000"/>
              </a:ln>
              <a:solidFill>
                <a:sysClr val="window" lastClr="FFFFFF"/>
              </a:solidFill>
              <a:latin typeface="Broadway" pitchFamily="82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3335768" y="3106894"/>
            <a:ext cx="1002165" cy="137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8000" kern="0" dirty="0">
                <a:ln w="17780" cmpd="sng">
                  <a:solidFill>
                    <a:sysClr val="window" lastClr="FFFFFF"/>
                  </a:solidFill>
                  <a:prstDash val="solid"/>
                  <a:miter lim="800000"/>
                </a:ln>
                <a:solidFill>
                  <a:sysClr val="window" lastClr="FFFFFF"/>
                </a:solidFill>
                <a:latin typeface="Broadway" pitchFamily="82" charset="0"/>
              </a:rPr>
              <a:t>O</a:t>
            </a:r>
            <a:endParaRPr lang="zh-CN" altLang="en-US" sz="8000" kern="0" dirty="0">
              <a:ln w="17780" cmpd="sng">
                <a:solidFill>
                  <a:sysClr val="window" lastClr="FFFFFF"/>
                </a:solidFill>
                <a:prstDash val="solid"/>
                <a:miter lim="800000"/>
              </a:ln>
              <a:solidFill>
                <a:sysClr val="window" lastClr="FFFFFF"/>
              </a:solidFill>
              <a:latin typeface="Broadway" pitchFamily="82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4398431" y="3069033"/>
            <a:ext cx="963761" cy="137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8000" kern="0" dirty="0">
                <a:ln w="17780" cmpd="sng">
                  <a:solidFill>
                    <a:sysClr val="window" lastClr="FFFFFF"/>
                  </a:solidFill>
                  <a:prstDash val="solid"/>
                  <a:miter lim="800000"/>
                </a:ln>
                <a:solidFill>
                  <a:sysClr val="window" lastClr="FFFFFF"/>
                </a:solidFill>
                <a:latin typeface="Broadway" pitchFamily="82" charset="0"/>
              </a:rPr>
              <a:t>T</a:t>
            </a:r>
            <a:endParaRPr lang="zh-CN" altLang="en-US" sz="8000" kern="0" dirty="0">
              <a:ln w="17780" cmpd="sng">
                <a:solidFill>
                  <a:sysClr val="window" lastClr="FFFFFF"/>
                </a:solidFill>
                <a:prstDash val="solid"/>
                <a:miter lim="800000"/>
              </a:ln>
              <a:solidFill>
                <a:sysClr val="window" lastClr="FFFFFF"/>
              </a:solidFill>
              <a:latin typeface="Broadway" pitchFamily="82" charset="0"/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 bwMode="auto">
          <a:xfrm flipV="1">
            <a:off x="795192" y="1529484"/>
            <a:ext cx="0" cy="3824287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tailEnd type="triangle" w="med" len="lg"/>
          </a:ln>
          <a:effectLst/>
        </p:spPr>
      </p:cxnSp>
      <p:cxnSp>
        <p:nvCxnSpPr>
          <p:cNvPr id="17" name="出自【趣你的PPT】(微信:qunideppt)：最优质的PPT资源库"/>
          <p:cNvCxnSpPr/>
          <p:nvPr/>
        </p:nvCxnSpPr>
        <p:spPr bwMode="auto">
          <a:xfrm>
            <a:off x="795192" y="5353771"/>
            <a:ext cx="6675438" cy="0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tailEnd type="triangle" w="med" len="lg"/>
          </a:ln>
          <a:effectLst/>
        </p:spPr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1497226" y="2402462"/>
            <a:ext cx="217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该原创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模板来自公众号：趣你的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。一不小心，就学会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，快来加入我们。</a:t>
            </a:r>
            <a:endParaRPr lang="zh-CN" altLang="en-US" sz="1200" kern="0" spc="-150" dirty="0">
              <a:solidFill>
                <a:sysClr val="window" lastClr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352764" y="1938912"/>
            <a:ext cx="23399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在这里添加标题文字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942101" y="1884937"/>
            <a:ext cx="2339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在这里添加标题文字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328951" y="3674050"/>
            <a:ext cx="23399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在这里添加标题文字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951626" y="3659762"/>
            <a:ext cx="2339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在这里添加标题文字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84264" y="2350075"/>
            <a:ext cx="2208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该原创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模板来自公众号：趣你的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。一不小心，就学会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，快来加入我们。</a:t>
            </a:r>
            <a:endParaRPr lang="zh-CN" altLang="en-US" sz="1200" kern="0" spc="-150" dirty="0">
              <a:solidFill>
                <a:sysClr val="window" lastClr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455951" y="4134425"/>
            <a:ext cx="2212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该原创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模板来自公众号：趣你的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。一不小心，就学会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，快来加入我们。</a:t>
            </a:r>
            <a:endParaRPr lang="zh-CN" altLang="en-US" sz="1200" kern="0" spc="-150" dirty="0">
              <a:solidFill>
                <a:sysClr val="window" lastClr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092915" y="4153475"/>
            <a:ext cx="2189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该原创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模板来自公众号：趣你的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。一不小心，就学会</a:t>
            </a:r>
            <a:r>
              <a:rPr lang="en-US" altLang="zh-CN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PPT</a:t>
            </a:r>
            <a:r>
              <a:rPr lang="zh-CN" altLang="en-US" sz="1200" kern="0" spc="-150">
                <a:solidFill>
                  <a:sysClr val="window" lastClr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，快来加入我们。</a:t>
            </a:r>
            <a:endParaRPr lang="zh-CN" altLang="en-US" sz="1200" kern="0" spc="-150" dirty="0">
              <a:solidFill>
                <a:sysClr val="window" lastClr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58301" y="2287465"/>
            <a:ext cx="330412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673691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25 0.4331 L 3.95833E-6 3.7037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26 0.4331 L 3.54167E-6 3.703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08 0.16944 L 3.95833E-6 3.703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26 0.16713 L 3.54167E-6 3.7037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13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04975" y="2397725"/>
            <a:ext cx="2376264" cy="2376264"/>
            <a:chOff x="407368" y="2492896"/>
            <a:chExt cx="2376264" cy="2376264"/>
          </a:xfrm>
          <a:solidFill>
            <a:srgbClr val="C00000"/>
          </a:solidFill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407368" y="2492896"/>
              <a:ext cx="2376264" cy="237626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5440" y="2708920"/>
              <a:ext cx="480136" cy="442625"/>
            </a:xfrm>
            <a:custGeom>
              <a:avLst/>
              <a:gdLst>
                <a:gd name="T0" fmla="*/ 41 w 54"/>
                <a:gd name="T1" fmla="*/ 0 h 49"/>
                <a:gd name="T2" fmla="*/ 34 w 54"/>
                <a:gd name="T3" fmla="*/ 0 h 49"/>
                <a:gd name="T4" fmla="*/ 13 w 54"/>
                <a:gd name="T5" fmla="*/ 0 h 49"/>
                <a:gd name="T6" fmla="*/ 0 w 54"/>
                <a:gd name="T7" fmla="*/ 13 h 49"/>
                <a:gd name="T8" fmla="*/ 0 w 54"/>
                <a:gd name="T9" fmla="*/ 15 h 49"/>
                <a:gd name="T10" fmla="*/ 0 w 54"/>
                <a:gd name="T11" fmla="*/ 25 h 49"/>
                <a:gd name="T12" fmla="*/ 13 w 54"/>
                <a:gd name="T13" fmla="*/ 38 h 49"/>
                <a:gd name="T14" fmla="*/ 23 w 54"/>
                <a:gd name="T15" fmla="*/ 38 h 49"/>
                <a:gd name="T16" fmla="*/ 45 w 54"/>
                <a:gd name="T17" fmla="*/ 49 h 49"/>
                <a:gd name="T18" fmla="*/ 41 w 54"/>
                <a:gd name="T19" fmla="*/ 38 h 49"/>
                <a:gd name="T20" fmla="*/ 41 w 54"/>
                <a:gd name="T21" fmla="*/ 38 h 49"/>
                <a:gd name="T22" fmla="*/ 54 w 54"/>
                <a:gd name="T23" fmla="*/ 25 h 49"/>
                <a:gd name="T24" fmla="*/ 54 w 54"/>
                <a:gd name="T25" fmla="*/ 13 h 49"/>
                <a:gd name="T26" fmla="*/ 41 w 54"/>
                <a:gd name="T27" fmla="*/ 0 h 49"/>
                <a:gd name="T28" fmla="*/ 14 w 54"/>
                <a:gd name="T29" fmla="*/ 22 h 49"/>
                <a:gd name="T30" fmla="*/ 11 w 54"/>
                <a:gd name="T31" fmla="*/ 19 h 49"/>
                <a:gd name="T32" fmla="*/ 14 w 54"/>
                <a:gd name="T33" fmla="*/ 16 h 49"/>
                <a:gd name="T34" fmla="*/ 17 w 54"/>
                <a:gd name="T35" fmla="*/ 19 h 49"/>
                <a:gd name="T36" fmla="*/ 14 w 54"/>
                <a:gd name="T37" fmla="*/ 22 h 49"/>
                <a:gd name="T38" fmla="*/ 22 w 54"/>
                <a:gd name="T39" fmla="*/ 22 h 49"/>
                <a:gd name="T40" fmla="*/ 19 w 54"/>
                <a:gd name="T41" fmla="*/ 19 h 49"/>
                <a:gd name="T42" fmla="*/ 22 w 54"/>
                <a:gd name="T43" fmla="*/ 16 h 49"/>
                <a:gd name="T44" fmla="*/ 25 w 54"/>
                <a:gd name="T45" fmla="*/ 19 h 49"/>
                <a:gd name="T46" fmla="*/ 22 w 54"/>
                <a:gd name="T47" fmla="*/ 22 h 49"/>
                <a:gd name="T48" fmla="*/ 32 w 54"/>
                <a:gd name="T49" fmla="*/ 22 h 49"/>
                <a:gd name="T50" fmla="*/ 29 w 54"/>
                <a:gd name="T51" fmla="*/ 19 h 49"/>
                <a:gd name="T52" fmla="*/ 32 w 54"/>
                <a:gd name="T53" fmla="*/ 16 h 49"/>
                <a:gd name="T54" fmla="*/ 35 w 54"/>
                <a:gd name="T55" fmla="*/ 19 h 49"/>
                <a:gd name="T56" fmla="*/ 32 w 54"/>
                <a:gd name="T57" fmla="*/ 22 h 49"/>
                <a:gd name="T58" fmla="*/ 40 w 54"/>
                <a:gd name="T59" fmla="*/ 22 h 49"/>
                <a:gd name="T60" fmla="*/ 37 w 54"/>
                <a:gd name="T61" fmla="*/ 19 h 49"/>
                <a:gd name="T62" fmla="*/ 40 w 54"/>
                <a:gd name="T63" fmla="*/ 16 h 49"/>
                <a:gd name="T64" fmla="*/ 43 w 54"/>
                <a:gd name="T65" fmla="*/ 19 h 49"/>
                <a:gd name="T66" fmla="*/ 40 w 54"/>
                <a:gd name="T67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49">
                  <a:moveTo>
                    <a:pt x="4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6" y="38"/>
                    <a:pt x="1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9" y="38"/>
                    <a:pt x="54" y="32"/>
                    <a:pt x="54" y="2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6"/>
                    <a:pt x="49" y="0"/>
                    <a:pt x="41" y="0"/>
                  </a:cubicBezTo>
                  <a:close/>
                  <a:moveTo>
                    <a:pt x="14" y="22"/>
                  </a:move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6"/>
                    <a:pt x="14" y="16"/>
                  </a:cubicBezTo>
                  <a:cubicBezTo>
                    <a:pt x="15" y="16"/>
                    <a:pt x="17" y="18"/>
                    <a:pt x="17" y="19"/>
                  </a:cubicBezTo>
                  <a:cubicBezTo>
                    <a:pt x="17" y="21"/>
                    <a:pt x="15" y="22"/>
                    <a:pt x="14" y="22"/>
                  </a:cubicBezTo>
                  <a:close/>
                  <a:moveTo>
                    <a:pt x="22" y="22"/>
                  </a:moveTo>
                  <a:cubicBezTo>
                    <a:pt x="21" y="22"/>
                    <a:pt x="19" y="21"/>
                    <a:pt x="19" y="19"/>
                  </a:cubicBezTo>
                  <a:cubicBezTo>
                    <a:pt x="19" y="18"/>
                    <a:pt x="21" y="16"/>
                    <a:pt x="22" y="16"/>
                  </a:cubicBezTo>
                  <a:cubicBezTo>
                    <a:pt x="24" y="16"/>
                    <a:pt x="25" y="18"/>
                    <a:pt x="25" y="19"/>
                  </a:cubicBezTo>
                  <a:cubicBezTo>
                    <a:pt x="25" y="21"/>
                    <a:pt x="24" y="22"/>
                    <a:pt x="22" y="22"/>
                  </a:cubicBezTo>
                  <a:close/>
                  <a:moveTo>
                    <a:pt x="32" y="22"/>
                  </a:moveTo>
                  <a:cubicBezTo>
                    <a:pt x="30" y="22"/>
                    <a:pt x="29" y="21"/>
                    <a:pt x="29" y="19"/>
                  </a:cubicBezTo>
                  <a:cubicBezTo>
                    <a:pt x="29" y="18"/>
                    <a:pt x="30" y="16"/>
                    <a:pt x="32" y="16"/>
                  </a:cubicBezTo>
                  <a:cubicBezTo>
                    <a:pt x="33" y="16"/>
                    <a:pt x="35" y="18"/>
                    <a:pt x="35" y="19"/>
                  </a:cubicBezTo>
                  <a:cubicBezTo>
                    <a:pt x="35" y="21"/>
                    <a:pt x="33" y="22"/>
                    <a:pt x="32" y="22"/>
                  </a:cubicBezTo>
                  <a:close/>
                  <a:moveTo>
                    <a:pt x="40" y="22"/>
                  </a:moveTo>
                  <a:cubicBezTo>
                    <a:pt x="39" y="22"/>
                    <a:pt x="37" y="21"/>
                    <a:pt x="37" y="19"/>
                  </a:cubicBezTo>
                  <a:cubicBezTo>
                    <a:pt x="37" y="18"/>
                    <a:pt x="39" y="16"/>
                    <a:pt x="40" y="16"/>
                  </a:cubicBezTo>
                  <a:cubicBezTo>
                    <a:pt x="42" y="16"/>
                    <a:pt x="43" y="18"/>
                    <a:pt x="43" y="19"/>
                  </a:cubicBezTo>
                  <a:cubicBezTo>
                    <a:pt x="43" y="21"/>
                    <a:pt x="42" y="22"/>
                    <a:pt x="40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850488" y="3290623"/>
              <a:ext cx="16798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097263" y="2397725"/>
            <a:ext cx="2376264" cy="2376264"/>
            <a:chOff x="2999656" y="2492896"/>
            <a:chExt cx="2376264" cy="2376264"/>
          </a:xfrm>
          <a:solidFill>
            <a:srgbClr val="C00000"/>
          </a:solidFill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999656" y="2492896"/>
              <a:ext cx="2376264" cy="237626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408040" y="2592375"/>
              <a:ext cx="1679848" cy="1415153"/>
              <a:chOff x="3408040" y="2592375"/>
              <a:chExt cx="1679848" cy="1415153"/>
            </a:xfrm>
            <a:grpFill/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42677" y="2592375"/>
                <a:ext cx="445111" cy="561401"/>
              </a:xfrm>
              <a:custGeom>
                <a:avLst/>
                <a:gdLst>
                  <a:gd name="T0" fmla="*/ 24 w 47"/>
                  <a:gd name="T1" fmla="*/ 0 h 58"/>
                  <a:gd name="T2" fmla="*/ 33 w 47"/>
                  <a:gd name="T3" fmla="*/ 2 h 58"/>
                  <a:gd name="T4" fmla="*/ 35 w 47"/>
                  <a:gd name="T5" fmla="*/ 23 h 58"/>
                  <a:gd name="T6" fmla="*/ 30 w 47"/>
                  <a:gd name="T7" fmla="*/ 32 h 58"/>
                  <a:gd name="T8" fmla="*/ 31 w 47"/>
                  <a:gd name="T9" fmla="*/ 38 h 58"/>
                  <a:gd name="T10" fmla="*/ 39 w 47"/>
                  <a:gd name="T11" fmla="*/ 43 h 58"/>
                  <a:gd name="T12" fmla="*/ 47 w 47"/>
                  <a:gd name="T13" fmla="*/ 45 h 58"/>
                  <a:gd name="T14" fmla="*/ 45 w 47"/>
                  <a:gd name="T15" fmla="*/ 58 h 58"/>
                  <a:gd name="T16" fmla="*/ 3 w 47"/>
                  <a:gd name="T17" fmla="*/ 58 h 58"/>
                  <a:gd name="T18" fmla="*/ 0 w 47"/>
                  <a:gd name="T19" fmla="*/ 45 h 58"/>
                  <a:gd name="T20" fmla="*/ 8 w 47"/>
                  <a:gd name="T21" fmla="*/ 43 h 58"/>
                  <a:gd name="T22" fmla="*/ 16 w 47"/>
                  <a:gd name="T23" fmla="*/ 38 h 58"/>
                  <a:gd name="T24" fmla="*/ 17 w 47"/>
                  <a:gd name="T25" fmla="*/ 32 h 58"/>
                  <a:gd name="T26" fmla="*/ 13 w 47"/>
                  <a:gd name="T27" fmla="*/ 22 h 58"/>
                  <a:gd name="T28" fmla="*/ 15 w 47"/>
                  <a:gd name="T29" fmla="*/ 2 h 58"/>
                  <a:gd name="T30" fmla="*/ 23 w 47"/>
                  <a:gd name="T31" fmla="*/ 0 h 58"/>
                  <a:gd name="T32" fmla="*/ 24 w 47"/>
                  <a:gd name="T33" fmla="*/ 0 h 58"/>
                  <a:gd name="T34" fmla="*/ 24 w 47"/>
                  <a:gd name="T3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27" y="0"/>
                      <a:pt x="30" y="0"/>
                      <a:pt x="33" y="2"/>
                    </a:cubicBezTo>
                    <a:cubicBezTo>
                      <a:pt x="37" y="6"/>
                      <a:pt x="36" y="14"/>
                      <a:pt x="35" y="23"/>
                    </a:cubicBezTo>
                    <a:cubicBezTo>
                      <a:pt x="34" y="28"/>
                      <a:pt x="32" y="30"/>
                      <a:pt x="30" y="32"/>
                    </a:cubicBezTo>
                    <a:cubicBezTo>
                      <a:pt x="30" y="34"/>
                      <a:pt x="31" y="38"/>
                      <a:pt x="31" y="38"/>
                    </a:cubicBezTo>
                    <a:cubicBezTo>
                      <a:pt x="33" y="41"/>
                      <a:pt x="36" y="42"/>
                      <a:pt x="39" y="43"/>
                    </a:cubicBezTo>
                    <a:cubicBezTo>
                      <a:pt x="43" y="43"/>
                      <a:pt x="47" y="45"/>
                      <a:pt x="47" y="4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43"/>
                      <a:pt x="4" y="43"/>
                      <a:pt x="8" y="43"/>
                    </a:cubicBezTo>
                    <a:cubicBezTo>
                      <a:pt x="12" y="42"/>
                      <a:pt x="14" y="41"/>
                      <a:pt x="16" y="38"/>
                    </a:cubicBezTo>
                    <a:cubicBezTo>
                      <a:pt x="16" y="38"/>
                      <a:pt x="17" y="34"/>
                      <a:pt x="17" y="32"/>
                    </a:cubicBezTo>
                    <a:cubicBezTo>
                      <a:pt x="15" y="30"/>
                      <a:pt x="13" y="28"/>
                      <a:pt x="13" y="22"/>
                    </a:cubicBezTo>
                    <a:cubicBezTo>
                      <a:pt x="12" y="13"/>
                      <a:pt x="10" y="6"/>
                      <a:pt x="15" y="2"/>
                    </a:cubicBezTo>
                    <a:cubicBezTo>
                      <a:pt x="17" y="0"/>
                      <a:pt x="2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3408040" y="3299642"/>
                <a:ext cx="16798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689551" y="2397725"/>
            <a:ext cx="2376264" cy="2376264"/>
            <a:chOff x="5591944" y="2492896"/>
            <a:chExt cx="2376264" cy="2376264"/>
          </a:xfrm>
          <a:solidFill>
            <a:srgbClr val="C00000"/>
          </a:solidFill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5591944" y="2492896"/>
              <a:ext cx="2376264" cy="237626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0016" y="2594760"/>
              <a:ext cx="453680" cy="556785"/>
            </a:xfrm>
            <a:custGeom>
              <a:avLst/>
              <a:gdLst>
                <a:gd name="T0" fmla="*/ 61 w 65"/>
                <a:gd name="T1" fmla="*/ 35 h 60"/>
                <a:gd name="T2" fmla="*/ 60 w 65"/>
                <a:gd name="T3" fmla="*/ 35 h 60"/>
                <a:gd name="T4" fmla="*/ 59 w 65"/>
                <a:gd name="T5" fmla="*/ 35 h 60"/>
                <a:gd name="T6" fmla="*/ 59 w 65"/>
                <a:gd name="T7" fmla="*/ 35 h 60"/>
                <a:gd name="T8" fmla="*/ 61 w 65"/>
                <a:gd name="T9" fmla="*/ 31 h 60"/>
                <a:gd name="T10" fmla="*/ 56 w 65"/>
                <a:gd name="T11" fmla="*/ 26 h 60"/>
                <a:gd name="T12" fmla="*/ 55 w 65"/>
                <a:gd name="T13" fmla="*/ 26 h 60"/>
                <a:gd name="T14" fmla="*/ 52 w 65"/>
                <a:gd name="T15" fmla="*/ 26 h 60"/>
                <a:gd name="T16" fmla="*/ 33 w 65"/>
                <a:gd name="T17" fmla="*/ 26 h 60"/>
                <a:gd name="T18" fmla="*/ 34 w 65"/>
                <a:gd name="T19" fmla="*/ 7 h 60"/>
                <a:gd name="T20" fmla="*/ 26 w 65"/>
                <a:gd name="T21" fmla="*/ 2 h 60"/>
                <a:gd name="T22" fmla="*/ 26 w 65"/>
                <a:gd name="T23" fmla="*/ 13 h 60"/>
                <a:gd name="T24" fmla="*/ 18 w 65"/>
                <a:gd name="T25" fmla="*/ 26 h 60"/>
                <a:gd name="T26" fmla="*/ 9 w 65"/>
                <a:gd name="T27" fmla="*/ 32 h 60"/>
                <a:gd name="T28" fmla="*/ 0 w 65"/>
                <a:gd name="T29" fmla="*/ 34 h 60"/>
                <a:gd name="T30" fmla="*/ 0 w 65"/>
                <a:gd name="T31" fmla="*/ 58 h 60"/>
                <a:gd name="T32" fmla="*/ 2 w 65"/>
                <a:gd name="T33" fmla="*/ 57 h 60"/>
                <a:gd name="T34" fmla="*/ 22 w 65"/>
                <a:gd name="T35" fmla="*/ 59 h 60"/>
                <a:gd name="T36" fmla="*/ 45 w 65"/>
                <a:gd name="T37" fmla="*/ 57 h 60"/>
                <a:gd name="T38" fmla="*/ 50 w 65"/>
                <a:gd name="T39" fmla="*/ 52 h 60"/>
                <a:gd name="T40" fmla="*/ 56 w 65"/>
                <a:gd name="T41" fmla="*/ 49 h 60"/>
                <a:gd name="T42" fmla="*/ 55 w 65"/>
                <a:gd name="T43" fmla="*/ 43 h 60"/>
                <a:gd name="T44" fmla="*/ 60 w 65"/>
                <a:gd name="T45" fmla="*/ 42 h 60"/>
                <a:gd name="T46" fmla="*/ 61 w 65"/>
                <a:gd name="T47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60">
                  <a:moveTo>
                    <a:pt x="61" y="35"/>
                  </a:moveTo>
                  <a:cubicBezTo>
                    <a:pt x="61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4"/>
                    <a:pt x="61" y="33"/>
                    <a:pt x="61" y="31"/>
                  </a:cubicBezTo>
                  <a:cubicBezTo>
                    <a:pt x="61" y="28"/>
                    <a:pt x="58" y="27"/>
                    <a:pt x="56" y="26"/>
                  </a:cubicBezTo>
                  <a:cubicBezTo>
                    <a:pt x="56" y="26"/>
                    <a:pt x="55" y="26"/>
                    <a:pt x="55" y="26"/>
                  </a:cubicBezTo>
                  <a:cubicBezTo>
                    <a:pt x="53" y="26"/>
                    <a:pt x="52" y="26"/>
                    <a:pt x="52" y="26"/>
                  </a:cubicBezTo>
                  <a:cubicBezTo>
                    <a:pt x="45" y="26"/>
                    <a:pt x="33" y="26"/>
                    <a:pt x="33" y="26"/>
                  </a:cubicBezTo>
                  <a:cubicBezTo>
                    <a:pt x="34" y="23"/>
                    <a:pt x="36" y="15"/>
                    <a:pt x="34" y="7"/>
                  </a:cubicBezTo>
                  <a:cubicBezTo>
                    <a:pt x="32" y="0"/>
                    <a:pt x="26" y="2"/>
                    <a:pt x="26" y="2"/>
                  </a:cubicBezTo>
                  <a:cubicBezTo>
                    <a:pt x="26" y="2"/>
                    <a:pt x="26" y="8"/>
                    <a:pt x="26" y="13"/>
                  </a:cubicBezTo>
                  <a:cubicBezTo>
                    <a:pt x="26" y="17"/>
                    <a:pt x="21" y="25"/>
                    <a:pt x="18" y="26"/>
                  </a:cubicBezTo>
                  <a:cubicBezTo>
                    <a:pt x="15" y="27"/>
                    <a:pt x="13" y="28"/>
                    <a:pt x="9" y="32"/>
                  </a:cubicBezTo>
                  <a:cubicBezTo>
                    <a:pt x="6" y="33"/>
                    <a:pt x="3" y="34"/>
                    <a:pt x="0" y="3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8"/>
                    <a:pt x="2" y="57"/>
                  </a:cubicBezTo>
                  <a:cubicBezTo>
                    <a:pt x="5" y="57"/>
                    <a:pt x="15" y="58"/>
                    <a:pt x="22" y="59"/>
                  </a:cubicBezTo>
                  <a:cubicBezTo>
                    <a:pt x="28" y="60"/>
                    <a:pt x="38" y="59"/>
                    <a:pt x="45" y="57"/>
                  </a:cubicBezTo>
                  <a:cubicBezTo>
                    <a:pt x="52" y="56"/>
                    <a:pt x="50" y="52"/>
                    <a:pt x="50" y="52"/>
                  </a:cubicBezTo>
                  <a:cubicBezTo>
                    <a:pt x="50" y="52"/>
                    <a:pt x="53" y="52"/>
                    <a:pt x="56" y="49"/>
                  </a:cubicBezTo>
                  <a:cubicBezTo>
                    <a:pt x="58" y="47"/>
                    <a:pt x="55" y="43"/>
                    <a:pt x="55" y="43"/>
                  </a:cubicBezTo>
                  <a:cubicBezTo>
                    <a:pt x="57" y="43"/>
                    <a:pt x="58" y="43"/>
                    <a:pt x="60" y="42"/>
                  </a:cubicBezTo>
                  <a:cubicBezTo>
                    <a:pt x="65" y="38"/>
                    <a:pt x="61" y="35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029908" y="3299642"/>
              <a:ext cx="16798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14263"/>
          <a:stretch/>
        </p:blipFill>
        <p:spPr>
          <a:xfrm>
            <a:off x="8569871" y="1334962"/>
            <a:ext cx="3024336" cy="1450737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/>
          <p:nvPr/>
        </p:nvSpPr>
        <p:spPr>
          <a:xfrm>
            <a:off x="8569871" y="2785699"/>
            <a:ext cx="3024336" cy="2420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724703" y="3028802"/>
            <a:ext cx="2714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4800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63 -0.32801 L 6.25E-7 -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6 -0.32801 L 4.16667E-7 -4.07407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6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2 -0.33171 L 4.16667E-7 -4.074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76213"/>
            <a:ext cx="12801600" cy="7210425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/>
          <p:nvPr/>
        </p:nvSpPr>
        <p:spPr>
          <a:xfrm>
            <a:off x="4431182" y="347032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3E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关键词带来震撼</a:t>
            </a: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13" y="1484784"/>
            <a:ext cx="1435224" cy="1435224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4746373" y="306896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在这里单击需要的关键词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431182" y="34690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关键词带来震撼</a:t>
            </a: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>
            <a:off x="4431182" y="4116654"/>
            <a:ext cx="33395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4674366" y="417355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shock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304854" y="4690371"/>
            <a:ext cx="396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keywords</a:t>
            </a:r>
          </a:p>
        </p:txBody>
      </p:sp>
    </p:spTree>
    <p:extLst>
      <p:ext uri="{BB962C8B-B14F-4D97-AF65-F5344CB8AC3E}">
        <p14:creationId xmlns:p14="http://schemas.microsoft.com/office/powerpoint/2010/main" val="391918520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6" grpId="0"/>
      <p:bldP spid="7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/>
          <a:stretch/>
        </p:blipFill>
        <p:spPr>
          <a:xfrm>
            <a:off x="2739125" y="-12879"/>
            <a:ext cx="9452875" cy="6890198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16011" r="13956" b="16074"/>
          <a:stretch/>
        </p:blipFill>
        <p:spPr>
          <a:xfrm rot="10800000">
            <a:off x="0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1553752" y="1599801"/>
            <a:ext cx="1328879" cy="463640"/>
          </a:xfrm>
          <a:prstGeom prst="rect">
            <a:avLst/>
          </a:prstGeom>
          <a:solidFill>
            <a:srgbClr val="173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777059" y="1593362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882631" y="1599801"/>
            <a:ext cx="1955235" cy="463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69208" y="1654917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1553752" y="2007976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1553751" y="2681456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996199" y="2736920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996199" y="3479177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996199" y="496369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996199" y="422143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553750" y="3426145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553749" y="418435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53748" y="4958951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360636"/>
      </p:ext>
    </p:extLst>
  </p:cSld>
  <p:clrMapOvr>
    <a:masterClrMapping/>
  </p:clrMapOvr>
  <p:transition spd="slow" advClick="0" advTm="3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/>
          <a:stretch/>
        </p:blipFill>
        <p:spPr>
          <a:xfrm>
            <a:off x="2739125" y="-12879"/>
            <a:ext cx="9452875" cy="6890198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16011" r="13956" b="16074"/>
          <a:stretch/>
        </p:blipFill>
        <p:spPr>
          <a:xfrm rot="10800000">
            <a:off x="0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1553752" y="1599801"/>
            <a:ext cx="1328879" cy="463640"/>
          </a:xfrm>
          <a:prstGeom prst="rect">
            <a:avLst/>
          </a:prstGeom>
          <a:solidFill>
            <a:srgbClr val="173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777059" y="1593362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882631" y="1599801"/>
            <a:ext cx="1955235" cy="463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69208" y="1654917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1553752" y="2007976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1553751" y="2681456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996199" y="2736920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996199" y="3479177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996199" y="496369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996199" y="422143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553750" y="3426145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553749" y="418435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53748" y="4958951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989382"/>
      </p:ext>
    </p:extLst>
  </p:cSld>
  <p:clrMapOvr>
    <a:masterClrMapping/>
  </p:clrMapOvr>
  <p:transition spd="slow" advClick="0" advTm="3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" y="1118620"/>
            <a:ext cx="5544616" cy="5878966"/>
          </a:xfrm>
          <a:prstGeom prst="rect">
            <a:avLst/>
          </a:prstGeom>
        </p:spPr>
      </p:pic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4871864" y="2268527"/>
            <a:ext cx="4796445" cy="837721"/>
            <a:chOff x="4871864" y="2492896"/>
            <a:chExt cx="4796445" cy="837721"/>
          </a:xfrm>
          <a:solidFill>
            <a:srgbClr val="C00000"/>
          </a:solidFill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2492896"/>
              <a:ext cx="4796445" cy="837721"/>
            </a:xfrm>
            <a:custGeom>
              <a:avLst/>
              <a:gdLst>
                <a:gd name="T0" fmla="*/ 3846 w 3846"/>
                <a:gd name="T1" fmla="*/ 0 h 756"/>
                <a:gd name="T2" fmla="*/ 0 w 3846"/>
                <a:gd name="T3" fmla="*/ 0 h 756"/>
                <a:gd name="T4" fmla="*/ 0 w 3846"/>
                <a:gd name="T5" fmla="*/ 756 h 756"/>
                <a:gd name="T6" fmla="*/ 3444 w 3846"/>
                <a:gd name="T7" fmla="*/ 756 h 756"/>
                <a:gd name="T8" fmla="*/ 3509 w 3846"/>
                <a:gd name="T9" fmla="*/ 657 h 756"/>
                <a:gd name="T10" fmla="*/ 3542 w 3846"/>
                <a:gd name="T11" fmla="*/ 591 h 756"/>
                <a:gd name="T12" fmla="*/ 3616 w 3846"/>
                <a:gd name="T13" fmla="*/ 501 h 756"/>
                <a:gd name="T14" fmla="*/ 3649 w 3846"/>
                <a:gd name="T15" fmla="*/ 394 h 756"/>
                <a:gd name="T16" fmla="*/ 3756 w 3846"/>
                <a:gd name="T17" fmla="*/ 189 h 756"/>
                <a:gd name="T18" fmla="*/ 3797 w 3846"/>
                <a:gd name="T19" fmla="*/ 148 h 756"/>
                <a:gd name="T20" fmla="*/ 3846 w 3846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6" h="756">
                  <a:moveTo>
                    <a:pt x="3846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3444" y="756"/>
                  </a:lnTo>
                  <a:lnTo>
                    <a:pt x="3509" y="657"/>
                  </a:lnTo>
                  <a:lnTo>
                    <a:pt x="3542" y="591"/>
                  </a:lnTo>
                  <a:lnTo>
                    <a:pt x="3616" y="501"/>
                  </a:lnTo>
                  <a:lnTo>
                    <a:pt x="3649" y="394"/>
                  </a:lnTo>
                  <a:lnTo>
                    <a:pt x="3756" y="189"/>
                  </a:lnTo>
                  <a:lnTo>
                    <a:pt x="3797" y="148"/>
                  </a:lnTo>
                  <a:lnTo>
                    <a:pt x="3846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375920" y="2773012"/>
              <a:ext cx="2208929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4871864" y="3219274"/>
            <a:ext cx="4203109" cy="838829"/>
            <a:chOff x="4871864" y="3443643"/>
            <a:chExt cx="4203109" cy="838829"/>
          </a:xfrm>
          <a:solidFill>
            <a:srgbClr val="C00000"/>
          </a:solidFill>
        </p:grpSpPr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3443643"/>
              <a:ext cx="4203109" cy="838829"/>
            </a:xfrm>
            <a:custGeom>
              <a:avLst/>
              <a:gdLst>
                <a:gd name="T0" fmla="*/ 3370 w 3370"/>
                <a:gd name="T1" fmla="*/ 0 h 757"/>
                <a:gd name="T2" fmla="*/ 0 w 3370"/>
                <a:gd name="T3" fmla="*/ 0 h 757"/>
                <a:gd name="T4" fmla="*/ 0 w 3370"/>
                <a:gd name="T5" fmla="*/ 757 h 757"/>
                <a:gd name="T6" fmla="*/ 2927 w 3370"/>
                <a:gd name="T7" fmla="*/ 757 h 757"/>
                <a:gd name="T8" fmla="*/ 3008 w 3370"/>
                <a:gd name="T9" fmla="*/ 732 h 757"/>
                <a:gd name="T10" fmla="*/ 3082 w 3370"/>
                <a:gd name="T11" fmla="*/ 641 h 757"/>
                <a:gd name="T12" fmla="*/ 3123 w 3370"/>
                <a:gd name="T13" fmla="*/ 485 h 757"/>
                <a:gd name="T14" fmla="*/ 3132 w 3370"/>
                <a:gd name="T15" fmla="*/ 395 h 757"/>
                <a:gd name="T16" fmla="*/ 3239 w 3370"/>
                <a:gd name="T17" fmla="*/ 190 h 757"/>
                <a:gd name="T18" fmla="*/ 3280 w 3370"/>
                <a:gd name="T19" fmla="*/ 149 h 757"/>
                <a:gd name="T20" fmla="*/ 3370 w 3370"/>
                <a:gd name="T2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0" h="757">
                  <a:moveTo>
                    <a:pt x="3370" y="0"/>
                  </a:moveTo>
                  <a:lnTo>
                    <a:pt x="0" y="0"/>
                  </a:lnTo>
                  <a:lnTo>
                    <a:pt x="0" y="757"/>
                  </a:lnTo>
                  <a:lnTo>
                    <a:pt x="2927" y="757"/>
                  </a:lnTo>
                  <a:lnTo>
                    <a:pt x="3008" y="732"/>
                  </a:lnTo>
                  <a:lnTo>
                    <a:pt x="3082" y="641"/>
                  </a:lnTo>
                  <a:lnTo>
                    <a:pt x="3123" y="485"/>
                  </a:lnTo>
                  <a:lnTo>
                    <a:pt x="3132" y="395"/>
                  </a:lnTo>
                  <a:lnTo>
                    <a:pt x="3239" y="190"/>
                  </a:lnTo>
                  <a:lnTo>
                    <a:pt x="3280" y="149"/>
                  </a:lnTo>
                  <a:lnTo>
                    <a:pt x="3370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3724314"/>
              <a:ext cx="2104124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4871864" y="4171129"/>
            <a:ext cx="3577432" cy="837721"/>
            <a:chOff x="4871864" y="4395498"/>
            <a:chExt cx="3577432" cy="837721"/>
          </a:xfrm>
          <a:solidFill>
            <a:srgbClr val="C00000"/>
          </a:solidFill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4395498"/>
              <a:ext cx="3577432" cy="837721"/>
            </a:xfrm>
            <a:custGeom>
              <a:avLst/>
              <a:gdLst>
                <a:gd name="T0" fmla="*/ 2868 w 2868"/>
                <a:gd name="T1" fmla="*/ 0 h 756"/>
                <a:gd name="T2" fmla="*/ 0 w 2868"/>
                <a:gd name="T3" fmla="*/ 0 h 756"/>
                <a:gd name="T4" fmla="*/ 0 w 2868"/>
                <a:gd name="T5" fmla="*/ 756 h 756"/>
                <a:gd name="T6" fmla="*/ 2120 w 2868"/>
                <a:gd name="T7" fmla="*/ 756 h 756"/>
                <a:gd name="T8" fmla="*/ 2186 w 2868"/>
                <a:gd name="T9" fmla="*/ 691 h 756"/>
                <a:gd name="T10" fmla="*/ 2227 w 2868"/>
                <a:gd name="T11" fmla="*/ 551 h 756"/>
                <a:gd name="T12" fmla="*/ 2400 w 2868"/>
                <a:gd name="T13" fmla="*/ 469 h 756"/>
                <a:gd name="T14" fmla="*/ 2548 w 2868"/>
                <a:gd name="T15" fmla="*/ 387 h 756"/>
                <a:gd name="T16" fmla="*/ 2720 w 2868"/>
                <a:gd name="T17" fmla="*/ 222 h 756"/>
                <a:gd name="T18" fmla="*/ 2761 w 2868"/>
                <a:gd name="T19" fmla="*/ 132 h 756"/>
                <a:gd name="T20" fmla="*/ 2868 w 2868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8" h="756">
                  <a:moveTo>
                    <a:pt x="2868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2120" y="756"/>
                  </a:lnTo>
                  <a:lnTo>
                    <a:pt x="2186" y="691"/>
                  </a:lnTo>
                  <a:lnTo>
                    <a:pt x="2227" y="551"/>
                  </a:lnTo>
                  <a:lnTo>
                    <a:pt x="2400" y="469"/>
                  </a:lnTo>
                  <a:lnTo>
                    <a:pt x="2548" y="387"/>
                  </a:lnTo>
                  <a:lnTo>
                    <a:pt x="2720" y="222"/>
                  </a:lnTo>
                  <a:lnTo>
                    <a:pt x="2761" y="132"/>
                  </a:lnTo>
                  <a:lnTo>
                    <a:pt x="2868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4680601"/>
              <a:ext cx="2104124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7721619" y="4171129"/>
            <a:ext cx="3823722" cy="847695"/>
            <a:chOff x="7721619" y="4395498"/>
            <a:chExt cx="3823722" cy="847695"/>
          </a:xfrm>
          <a:solidFill>
            <a:srgbClr val="C00000"/>
          </a:solidFill>
        </p:grpSpPr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1619" y="4395498"/>
              <a:ext cx="3823722" cy="847695"/>
            </a:xfrm>
            <a:custGeom>
              <a:avLst/>
              <a:gdLst>
                <a:gd name="T0" fmla="*/ 0 w 3066"/>
                <a:gd name="T1" fmla="*/ 765 h 765"/>
                <a:gd name="T2" fmla="*/ 3066 w 3066"/>
                <a:gd name="T3" fmla="*/ 765 h 765"/>
                <a:gd name="T4" fmla="*/ 3066 w 3066"/>
                <a:gd name="T5" fmla="*/ 0 h 765"/>
                <a:gd name="T6" fmla="*/ 748 w 3066"/>
                <a:gd name="T7" fmla="*/ 1 h 765"/>
                <a:gd name="T8" fmla="*/ 649 w 3066"/>
                <a:gd name="T9" fmla="*/ 107 h 765"/>
                <a:gd name="T10" fmla="*/ 600 w 3066"/>
                <a:gd name="T11" fmla="*/ 181 h 765"/>
                <a:gd name="T12" fmla="*/ 542 w 3066"/>
                <a:gd name="T13" fmla="*/ 239 h 765"/>
                <a:gd name="T14" fmla="*/ 476 w 3066"/>
                <a:gd name="T15" fmla="*/ 337 h 765"/>
                <a:gd name="T16" fmla="*/ 402 w 3066"/>
                <a:gd name="T17" fmla="*/ 428 h 765"/>
                <a:gd name="T18" fmla="*/ 304 w 3066"/>
                <a:gd name="T19" fmla="*/ 493 h 765"/>
                <a:gd name="T20" fmla="*/ 82 w 3066"/>
                <a:gd name="T21" fmla="*/ 59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6" h="765">
                  <a:moveTo>
                    <a:pt x="0" y="765"/>
                  </a:moveTo>
                  <a:lnTo>
                    <a:pt x="3066" y="765"/>
                  </a:lnTo>
                  <a:lnTo>
                    <a:pt x="3066" y="0"/>
                  </a:lnTo>
                  <a:lnTo>
                    <a:pt x="748" y="1"/>
                  </a:lnTo>
                  <a:lnTo>
                    <a:pt x="649" y="107"/>
                  </a:lnTo>
                  <a:lnTo>
                    <a:pt x="600" y="181"/>
                  </a:lnTo>
                  <a:lnTo>
                    <a:pt x="542" y="239"/>
                  </a:lnTo>
                  <a:lnTo>
                    <a:pt x="476" y="337"/>
                  </a:lnTo>
                  <a:lnTo>
                    <a:pt x="402" y="428"/>
                  </a:lnTo>
                  <a:lnTo>
                    <a:pt x="304" y="493"/>
                  </a:lnTo>
                  <a:lnTo>
                    <a:pt x="82" y="592"/>
                  </a:lnTo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4680601"/>
              <a:ext cx="1848538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8818731" y="3219274"/>
            <a:ext cx="2726610" cy="838829"/>
            <a:chOff x="8818731" y="3443643"/>
            <a:chExt cx="2726610" cy="838829"/>
          </a:xfrm>
          <a:solidFill>
            <a:srgbClr val="C00000"/>
          </a:solidFill>
        </p:grpSpPr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8731" y="3443643"/>
              <a:ext cx="2726610" cy="838829"/>
            </a:xfrm>
            <a:custGeom>
              <a:avLst/>
              <a:gdLst>
                <a:gd name="T0" fmla="*/ 0 w 2186"/>
                <a:gd name="T1" fmla="*/ 757 h 757"/>
                <a:gd name="T2" fmla="*/ 2186 w 2186"/>
                <a:gd name="T3" fmla="*/ 757 h 757"/>
                <a:gd name="T4" fmla="*/ 2186 w 2186"/>
                <a:gd name="T5" fmla="*/ 0 h 757"/>
                <a:gd name="T6" fmla="*/ 378 w 2186"/>
                <a:gd name="T7" fmla="*/ 0 h 757"/>
                <a:gd name="T8" fmla="*/ 305 w 2186"/>
                <a:gd name="T9" fmla="*/ 100 h 757"/>
                <a:gd name="T10" fmla="*/ 272 w 2186"/>
                <a:gd name="T11" fmla="*/ 166 h 757"/>
                <a:gd name="T12" fmla="*/ 198 w 2186"/>
                <a:gd name="T13" fmla="*/ 256 h 757"/>
                <a:gd name="T14" fmla="*/ 148 w 2186"/>
                <a:gd name="T15" fmla="*/ 337 h 757"/>
                <a:gd name="T16" fmla="*/ 115 w 2186"/>
                <a:gd name="T17" fmla="*/ 469 h 757"/>
                <a:gd name="T18" fmla="*/ 74 w 2186"/>
                <a:gd name="T19" fmla="*/ 609 h 757"/>
                <a:gd name="T20" fmla="*/ 0 w 2186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6" h="757">
                  <a:moveTo>
                    <a:pt x="0" y="757"/>
                  </a:moveTo>
                  <a:lnTo>
                    <a:pt x="2186" y="757"/>
                  </a:lnTo>
                  <a:lnTo>
                    <a:pt x="2186" y="0"/>
                  </a:lnTo>
                  <a:lnTo>
                    <a:pt x="378" y="0"/>
                  </a:lnTo>
                  <a:lnTo>
                    <a:pt x="305" y="100"/>
                  </a:lnTo>
                  <a:lnTo>
                    <a:pt x="272" y="166"/>
                  </a:lnTo>
                  <a:lnTo>
                    <a:pt x="198" y="256"/>
                  </a:lnTo>
                  <a:lnTo>
                    <a:pt x="148" y="337"/>
                  </a:lnTo>
                  <a:lnTo>
                    <a:pt x="115" y="469"/>
                  </a:lnTo>
                  <a:lnTo>
                    <a:pt x="74" y="609"/>
                  </a:lnTo>
                  <a:lnTo>
                    <a:pt x="0" y="757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3724314"/>
              <a:ext cx="1848538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9361068" y="2268527"/>
            <a:ext cx="2184273" cy="837721"/>
            <a:chOff x="9361068" y="2492896"/>
            <a:chExt cx="2184273" cy="837721"/>
          </a:xfrm>
          <a:solidFill>
            <a:srgbClr val="C00000"/>
          </a:solidFill>
        </p:grpSpPr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61068" y="2492896"/>
              <a:ext cx="2184273" cy="837721"/>
            </a:xfrm>
            <a:custGeom>
              <a:avLst/>
              <a:gdLst>
                <a:gd name="T0" fmla="*/ 0 w 1751"/>
                <a:gd name="T1" fmla="*/ 756 h 756"/>
                <a:gd name="T2" fmla="*/ 1751 w 1751"/>
                <a:gd name="T3" fmla="*/ 756 h 756"/>
                <a:gd name="T4" fmla="*/ 1751 w 1751"/>
                <a:gd name="T5" fmla="*/ 0 h 756"/>
                <a:gd name="T6" fmla="*/ 386 w 1751"/>
                <a:gd name="T7" fmla="*/ 0 h 756"/>
                <a:gd name="T8" fmla="*/ 378 w 1751"/>
                <a:gd name="T9" fmla="*/ 99 h 756"/>
                <a:gd name="T10" fmla="*/ 345 w 1751"/>
                <a:gd name="T11" fmla="*/ 165 h 756"/>
                <a:gd name="T12" fmla="*/ 271 w 1751"/>
                <a:gd name="T13" fmla="*/ 255 h 756"/>
                <a:gd name="T14" fmla="*/ 238 w 1751"/>
                <a:gd name="T15" fmla="*/ 362 h 756"/>
                <a:gd name="T16" fmla="*/ 164 w 1751"/>
                <a:gd name="T17" fmla="*/ 435 h 756"/>
                <a:gd name="T18" fmla="*/ 90 w 1751"/>
                <a:gd name="T19" fmla="*/ 608 h 756"/>
                <a:gd name="T20" fmla="*/ 0 w 1751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1" h="756">
                  <a:moveTo>
                    <a:pt x="0" y="756"/>
                  </a:moveTo>
                  <a:lnTo>
                    <a:pt x="1751" y="756"/>
                  </a:lnTo>
                  <a:lnTo>
                    <a:pt x="1751" y="0"/>
                  </a:lnTo>
                  <a:lnTo>
                    <a:pt x="386" y="0"/>
                  </a:lnTo>
                  <a:lnTo>
                    <a:pt x="378" y="99"/>
                  </a:lnTo>
                  <a:lnTo>
                    <a:pt x="345" y="165"/>
                  </a:lnTo>
                  <a:lnTo>
                    <a:pt x="271" y="255"/>
                  </a:lnTo>
                  <a:lnTo>
                    <a:pt x="238" y="362"/>
                  </a:lnTo>
                  <a:lnTo>
                    <a:pt x="164" y="435"/>
                  </a:lnTo>
                  <a:lnTo>
                    <a:pt x="90" y="608"/>
                  </a:lnTo>
                  <a:lnTo>
                    <a:pt x="0" y="756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2773012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97192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7"/>
          <a:stretch/>
        </p:blipFill>
        <p:spPr>
          <a:xfrm>
            <a:off x="2135560" y="3310389"/>
            <a:ext cx="7700483" cy="3556593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1476345" y="3424679"/>
            <a:ext cx="1774338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373876" y="2251449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140144" y="3535881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555805" y="2733520"/>
            <a:ext cx="1774337" cy="5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内容内容</a:t>
            </a: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905704" y="2555659"/>
            <a:ext cx="959129" cy="986456"/>
            <a:chOff x="1905704" y="2555659"/>
            <a:chExt cx="959129" cy="986456"/>
          </a:xfrm>
          <a:solidFill>
            <a:srgbClr val="C00000"/>
          </a:solidFill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905704" y="2555659"/>
              <a:ext cx="959129" cy="959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168736" y="2696379"/>
              <a:ext cx="472370" cy="8457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1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773411" y="1336541"/>
            <a:ext cx="959129" cy="964966"/>
            <a:chOff x="4773411" y="1336541"/>
            <a:chExt cx="959129" cy="964966"/>
          </a:xfrm>
          <a:solidFill>
            <a:srgbClr val="C00000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773411" y="1336541"/>
              <a:ext cx="959129" cy="959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5048891" y="1455771"/>
              <a:ext cx="545786" cy="8457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2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591702" y="2644811"/>
            <a:ext cx="959129" cy="995440"/>
            <a:chOff x="6591702" y="2644811"/>
            <a:chExt cx="959129" cy="995440"/>
          </a:xfrm>
          <a:solidFill>
            <a:srgbClr val="C00000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591702" y="2644811"/>
              <a:ext cx="959129" cy="959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814099" y="2794515"/>
              <a:ext cx="562566" cy="8457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3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956832" y="1805800"/>
            <a:ext cx="959129" cy="1039834"/>
            <a:chOff x="8956832" y="1805800"/>
            <a:chExt cx="959129" cy="1039834"/>
          </a:xfrm>
          <a:solidFill>
            <a:srgbClr val="C00000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8956832" y="1805800"/>
              <a:ext cx="959129" cy="959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230913" y="1999898"/>
              <a:ext cx="543687" cy="8457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Impact" panose="020B0806030902050204" pitchFamily="34" charset="0"/>
                  <a:ea typeface="方正正大黑简体" panose="02000000000000000000" pitchFamily="2" charset="-122"/>
                </a:rPr>
                <a:t>4</a:t>
              </a:r>
              <a:endParaRPr lang="zh-CN" altLang="en-US" sz="3600" dirty="0">
                <a:solidFill>
                  <a:prstClr val="white"/>
                </a:solidFill>
                <a:latin typeface="Impact" panose="020B0806030902050204" pitchFamily="34" charset="0"/>
                <a:ea typeface="方正正大黑简体" panose="02000000000000000000" pitchFamily="2" charset="-122"/>
              </a:endParaRPr>
            </a:p>
          </p:txBody>
        </p:sp>
      </p:grpSp>
      <p:cxnSp>
        <p:nvCxnSpPr>
          <p:cNvPr id="25" name="出自【趣你的PPT】(微信:qunideppt)：最优质的PPT资源库"/>
          <p:cNvCxnSpPr>
            <a:endCxn id="17" idx="2"/>
          </p:cNvCxnSpPr>
          <p:nvPr/>
        </p:nvCxnSpPr>
        <p:spPr>
          <a:xfrm flipV="1">
            <a:off x="2880965" y="1816106"/>
            <a:ext cx="1892446" cy="1168292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>
            <a:stCxn id="17" idx="6"/>
            <a:endCxn id="20" idx="1"/>
          </p:cNvCxnSpPr>
          <p:nvPr/>
        </p:nvCxnSpPr>
        <p:spPr>
          <a:xfrm>
            <a:off x="5732541" y="1816106"/>
            <a:ext cx="999622" cy="969166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>
            <a:stCxn id="20" idx="6"/>
            <a:endCxn id="23" idx="2"/>
          </p:cNvCxnSpPr>
          <p:nvPr/>
        </p:nvCxnSpPr>
        <p:spPr>
          <a:xfrm flipV="1">
            <a:off x="7550831" y="2285365"/>
            <a:ext cx="1406001" cy="839011"/>
          </a:xfrm>
          <a:prstGeom prst="line">
            <a:avLst/>
          </a:prstGeom>
          <a:ln w="381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03928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1829384" y="1585925"/>
            <a:ext cx="1810171" cy="2072766"/>
          </a:xfrm>
          <a:custGeom>
            <a:avLst/>
            <a:gdLst>
              <a:gd name="T0" fmla="*/ 381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1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1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1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1" y="426"/>
                  <a:pt x="381" y="426"/>
                  <a:pt x="381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4094213" y="1585925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6359042" y="1591456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8623871" y="1591876"/>
            <a:ext cx="1810171" cy="20727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3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0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3" y="426"/>
                  <a:pt x="263" y="426"/>
                  <a:pt x="263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5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5" y="0"/>
                  <a:pt x="3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1930702" y="1865320"/>
            <a:ext cx="160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4195530" y="1865319"/>
            <a:ext cx="160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6460359" y="1865318"/>
            <a:ext cx="160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8725188" y="1865318"/>
            <a:ext cx="160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/>
          <p:nvPr/>
        </p:nvSpPr>
        <p:spPr>
          <a:xfrm>
            <a:off x="1829384" y="4034197"/>
            <a:ext cx="8604658" cy="12241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2927618" y="4333547"/>
            <a:ext cx="469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95" y="4350307"/>
            <a:ext cx="591916" cy="591916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 txBox="1"/>
          <p:nvPr/>
        </p:nvSpPr>
        <p:spPr>
          <a:xfrm>
            <a:off x="2927618" y="4703102"/>
            <a:ext cx="469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558605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 animBg="1"/>
      <p:bldP spid="99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2206382" y="1707435"/>
            <a:ext cx="3251187" cy="3251184"/>
            <a:chOff x="2358938" y="1846950"/>
            <a:chExt cx="3251187" cy="3251184"/>
          </a:xfrm>
        </p:grpSpPr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8938" y="2510871"/>
              <a:ext cx="947735" cy="1933478"/>
            </a:xfrm>
            <a:custGeom>
              <a:avLst/>
              <a:gdLst>
                <a:gd name="T0" fmla="*/ 4712 w 100"/>
                <a:gd name="T1" fmla="*/ 16633 h 204"/>
                <a:gd name="T2" fmla="*/ 0 w 100"/>
                <a:gd name="T3" fmla="*/ 20145 h 204"/>
                <a:gd name="T4" fmla="*/ 4712 w 100"/>
                <a:gd name="T5" fmla="*/ 23698 h 204"/>
                <a:gd name="T6" fmla="*/ 11931 w 100"/>
                <a:gd name="T7" fmla="*/ 39927 h 204"/>
                <a:gd name="T8" fmla="*/ 18995 w 100"/>
                <a:gd name="T9" fmla="*/ 32708 h 204"/>
                <a:gd name="T10" fmla="*/ 14493 w 100"/>
                <a:gd name="T11" fmla="*/ 20145 h 204"/>
                <a:gd name="T12" fmla="*/ 19568 w 100"/>
                <a:gd name="T13" fmla="*/ 7065 h 204"/>
                <a:gd name="T14" fmla="*/ 12507 w 100"/>
                <a:gd name="T15" fmla="*/ 0 h 204"/>
                <a:gd name="T16" fmla="*/ 4712 w 100"/>
                <a:gd name="T17" fmla="*/ 16633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985" y="4150399"/>
              <a:ext cx="1979094" cy="947735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2722" y="1846950"/>
              <a:ext cx="1933481" cy="957871"/>
            </a:xfrm>
            <a:custGeom>
              <a:avLst/>
              <a:gdLst>
                <a:gd name="T0" fmla="*/ 19991 w 204"/>
                <a:gd name="T1" fmla="*/ 0 h 101"/>
                <a:gd name="T2" fmla="*/ 16423 w 204"/>
                <a:gd name="T3" fmla="*/ 4719 h 101"/>
                <a:gd name="T4" fmla="*/ 0 w 204"/>
                <a:gd name="T5" fmla="*/ 12732 h 101"/>
                <a:gd name="T6" fmla="*/ 7065 w 204"/>
                <a:gd name="T7" fmla="*/ 19821 h 101"/>
                <a:gd name="T8" fmla="*/ 20354 w 204"/>
                <a:gd name="T9" fmla="*/ 14525 h 101"/>
                <a:gd name="T10" fmla="*/ 32861 w 204"/>
                <a:gd name="T11" fmla="*/ 19035 h 101"/>
                <a:gd name="T12" fmla="*/ 39927 w 204"/>
                <a:gd name="T13" fmla="*/ 11946 h 101"/>
                <a:gd name="T14" fmla="*/ 23488 w 204"/>
                <a:gd name="T15" fmla="*/ 4719 h 101"/>
                <a:gd name="T16" fmla="*/ 19991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390" y="2482996"/>
              <a:ext cx="947735" cy="1989227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1486712" y="3139171"/>
            <a:ext cx="484005" cy="407981"/>
            <a:chOff x="1081602" y="2471024"/>
            <a:chExt cx="337082" cy="284136"/>
          </a:xfrm>
          <a:solidFill>
            <a:srgbClr val="C00000"/>
          </a:solidFill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2193" y="2523969"/>
              <a:ext cx="250605" cy="231191"/>
            </a:xfrm>
            <a:custGeom>
              <a:avLst/>
              <a:gdLst>
                <a:gd name="T0" fmla="*/ 71 w 142"/>
                <a:gd name="T1" fmla="*/ 0 h 131"/>
                <a:gd name="T2" fmla="*/ 37 w 142"/>
                <a:gd name="T3" fmla="*/ 26 h 131"/>
                <a:gd name="T4" fmla="*/ 0 w 142"/>
                <a:gd name="T5" fmla="*/ 56 h 131"/>
                <a:gd name="T6" fmla="*/ 0 w 142"/>
                <a:gd name="T7" fmla="*/ 131 h 131"/>
                <a:gd name="T8" fmla="*/ 52 w 142"/>
                <a:gd name="T9" fmla="*/ 131 h 131"/>
                <a:gd name="T10" fmla="*/ 52 w 142"/>
                <a:gd name="T11" fmla="*/ 67 h 131"/>
                <a:gd name="T12" fmla="*/ 90 w 142"/>
                <a:gd name="T13" fmla="*/ 67 h 131"/>
                <a:gd name="T14" fmla="*/ 90 w 142"/>
                <a:gd name="T15" fmla="*/ 131 h 131"/>
                <a:gd name="T16" fmla="*/ 142 w 142"/>
                <a:gd name="T17" fmla="*/ 131 h 131"/>
                <a:gd name="T18" fmla="*/ 142 w 142"/>
                <a:gd name="T19" fmla="*/ 56 h 131"/>
                <a:gd name="T20" fmla="*/ 108 w 142"/>
                <a:gd name="T21" fmla="*/ 26 h 131"/>
                <a:gd name="T22" fmla="*/ 71 w 142"/>
                <a:gd name="T23" fmla="*/ 0 h 1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31">
                  <a:moveTo>
                    <a:pt x="71" y="0"/>
                  </a:moveTo>
                  <a:lnTo>
                    <a:pt x="37" y="26"/>
                  </a:lnTo>
                  <a:lnTo>
                    <a:pt x="0" y="56"/>
                  </a:lnTo>
                  <a:lnTo>
                    <a:pt x="0" y="131"/>
                  </a:lnTo>
                  <a:lnTo>
                    <a:pt x="52" y="131"/>
                  </a:lnTo>
                  <a:lnTo>
                    <a:pt x="52" y="67"/>
                  </a:lnTo>
                  <a:lnTo>
                    <a:pt x="90" y="67"/>
                  </a:lnTo>
                  <a:lnTo>
                    <a:pt x="90" y="131"/>
                  </a:lnTo>
                  <a:lnTo>
                    <a:pt x="142" y="131"/>
                  </a:lnTo>
                  <a:lnTo>
                    <a:pt x="142" y="56"/>
                  </a:lnTo>
                  <a:lnTo>
                    <a:pt x="108" y="26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602" y="2471024"/>
              <a:ext cx="337082" cy="151775"/>
            </a:xfrm>
            <a:custGeom>
              <a:avLst/>
              <a:gdLst>
                <a:gd name="T0" fmla="*/ 154 w 191"/>
                <a:gd name="T1" fmla="*/ 45 h 86"/>
                <a:gd name="T2" fmla="*/ 154 w 191"/>
                <a:gd name="T3" fmla="*/ 7 h 86"/>
                <a:gd name="T4" fmla="*/ 127 w 191"/>
                <a:gd name="T5" fmla="*/ 7 h 86"/>
                <a:gd name="T6" fmla="*/ 127 w 191"/>
                <a:gd name="T7" fmla="*/ 22 h 86"/>
                <a:gd name="T8" fmla="*/ 109 w 191"/>
                <a:gd name="T9" fmla="*/ 11 h 86"/>
                <a:gd name="T10" fmla="*/ 98 w 191"/>
                <a:gd name="T11" fmla="*/ 0 h 86"/>
                <a:gd name="T12" fmla="*/ 83 w 191"/>
                <a:gd name="T13" fmla="*/ 11 h 86"/>
                <a:gd name="T14" fmla="*/ 0 w 191"/>
                <a:gd name="T15" fmla="*/ 75 h 86"/>
                <a:gd name="T16" fmla="*/ 12 w 191"/>
                <a:gd name="T17" fmla="*/ 86 h 86"/>
                <a:gd name="T18" fmla="*/ 98 w 191"/>
                <a:gd name="T19" fmla="*/ 19 h 86"/>
                <a:gd name="T20" fmla="*/ 184 w 191"/>
                <a:gd name="T21" fmla="*/ 86 h 86"/>
                <a:gd name="T22" fmla="*/ 191 w 191"/>
                <a:gd name="T23" fmla="*/ 75 h 86"/>
                <a:gd name="T24" fmla="*/ 154 w 191"/>
                <a:gd name="T25" fmla="*/ 45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86">
                  <a:moveTo>
                    <a:pt x="154" y="45"/>
                  </a:moveTo>
                  <a:lnTo>
                    <a:pt x="154" y="7"/>
                  </a:lnTo>
                  <a:lnTo>
                    <a:pt x="127" y="7"/>
                  </a:lnTo>
                  <a:lnTo>
                    <a:pt x="127" y="22"/>
                  </a:lnTo>
                  <a:lnTo>
                    <a:pt x="109" y="11"/>
                  </a:lnTo>
                  <a:lnTo>
                    <a:pt x="98" y="0"/>
                  </a:lnTo>
                  <a:lnTo>
                    <a:pt x="83" y="11"/>
                  </a:lnTo>
                  <a:lnTo>
                    <a:pt x="0" y="75"/>
                  </a:lnTo>
                  <a:lnTo>
                    <a:pt x="12" y="86"/>
                  </a:lnTo>
                  <a:lnTo>
                    <a:pt x="98" y="19"/>
                  </a:lnTo>
                  <a:lnTo>
                    <a:pt x="184" y="86"/>
                  </a:lnTo>
                  <a:lnTo>
                    <a:pt x="191" y="75"/>
                  </a:lnTo>
                  <a:lnTo>
                    <a:pt x="15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5697673" y="3015005"/>
            <a:ext cx="283813" cy="712066"/>
            <a:chOff x="3938852" y="2384549"/>
            <a:chExt cx="197660" cy="495914"/>
          </a:xfrm>
          <a:solidFill>
            <a:srgbClr val="C00000"/>
          </a:solidFill>
        </p:grpSpPr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8852" y="2471024"/>
              <a:ext cx="197660" cy="409439"/>
            </a:xfrm>
            <a:custGeom>
              <a:avLst/>
              <a:gdLst>
                <a:gd name="T0" fmla="*/ 4473 w 30"/>
                <a:gd name="T1" fmla="*/ 0 h 62"/>
                <a:gd name="T2" fmla="*/ 1561 w 30"/>
                <a:gd name="T3" fmla="*/ 0 h 62"/>
                <a:gd name="T4" fmla="*/ 0 w 30"/>
                <a:gd name="T5" fmla="*/ 1149 h 62"/>
                <a:gd name="T6" fmla="*/ 0 w 30"/>
                <a:gd name="T7" fmla="*/ 1149 h 62"/>
                <a:gd name="T8" fmla="*/ 0 w 30"/>
                <a:gd name="T9" fmla="*/ 1358 h 62"/>
                <a:gd name="T10" fmla="*/ 0 w 30"/>
                <a:gd name="T11" fmla="*/ 5504 h 62"/>
                <a:gd name="T12" fmla="*/ 362 w 30"/>
                <a:gd name="T13" fmla="*/ 5867 h 62"/>
                <a:gd name="T14" fmla="*/ 989 w 30"/>
                <a:gd name="T15" fmla="*/ 5504 h 62"/>
                <a:gd name="T16" fmla="*/ 989 w 30"/>
                <a:gd name="T17" fmla="*/ 1931 h 62"/>
                <a:gd name="T18" fmla="*/ 1351 w 30"/>
                <a:gd name="T19" fmla="*/ 1931 h 62"/>
                <a:gd name="T20" fmla="*/ 1351 w 30"/>
                <a:gd name="T21" fmla="*/ 5291 h 62"/>
                <a:gd name="T22" fmla="*/ 1351 w 30"/>
                <a:gd name="T23" fmla="*/ 5504 h 62"/>
                <a:gd name="T24" fmla="*/ 1351 w 30"/>
                <a:gd name="T25" fmla="*/ 11581 h 62"/>
                <a:gd name="T26" fmla="*/ 2132 w 30"/>
                <a:gd name="T27" fmla="*/ 12154 h 62"/>
                <a:gd name="T28" fmla="*/ 2703 w 30"/>
                <a:gd name="T29" fmla="*/ 11581 h 62"/>
                <a:gd name="T30" fmla="*/ 2703 w 30"/>
                <a:gd name="T31" fmla="*/ 6077 h 62"/>
                <a:gd name="T32" fmla="*/ 3121 w 30"/>
                <a:gd name="T33" fmla="*/ 6077 h 62"/>
                <a:gd name="T34" fmla="*/ 3121 w 30"/>
                <a:gd name="T35" fmla="*/ 11581 h 62"/>
                <a:gd name="T36" fmla="*/ 3692 w 30"/>
                <a:gd name="T37" fmla="*/ 12154 h 62"/>
                <a:gd name="T38" fmla="*/ 4473 w 30"/>
                <a:gd name="T39" fmla="*/ 11581 h 62"/>
                <a:gd name="T40" fmla="*/ 4473 w 30"/>
                <a:gd name="T41" fmla="*/ 5291 h 62"/>
                <a:gd name="T42" fmla="*/ 4473 w 30"/>
                <a:gd name="T43" fmla="*/ 5291 h 62"/>
                <a:gd name="T44" fmla="*/ 4473 w 30"/>
                <a:gd name="T45" fmla="*/ 1931 h 62"/>
                <a:gd name="T46" fmla="*/ 4835 w 30"/>
                <a:gd name="T47" fmla="*/ 1931 h 62"/>
                <a:gd name="T48" fmla="*/ 4835 w 30"/>
                <a:gd name="T49" fmla="*/ 5504 h 62"/>
                <a:gd name="T50" fmla="*/ 5253 w 30"/>
                <a:gd name="T51" fmla="*/ 5867 h 62"/>
                <a:gd name="T52" fmla="*/ 5828 w 30"/>
                <a:gd name="T53" fmla="*/ 5504 h 62"/>
                <a:gd name="T54" fmla="*/ 5828 w 30"/>
                <a:gd name="T55" fmla="*/ 1358 h 62"/>
                <a:gd name="T56" fmla="*/ 5828 w 30"/>
                <a:gd name="T57" fmla="*/ 1149 h 62"/>
                <a:gd name="T58" fmla="*/ 5828 w 30"/>
                <a:gd name="T59" fmla="*/ 995 h 62"/>
                <a:gd name="T60" fmla="*/ 4473 w 30"/>
                <a:gd name="T61" fmla="*/ 0 h 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0" h="62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9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1"/>
                    <a:pt x="9" y="62"/>
                    <a:pt x="11" y="62"/>
                  </a:cubicBezTo>
                  <a:cubicBezTo>
                    <a:pt x="13" y="62"/>
                    <a:pt x="14" y="61"/>
                    <a:pt x="14" y="5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1"/>
                    <a:pt x="17" y="62"/>
                    <a:pt x="19" y="62"/>
                  </a:cubicBezTo>
                  <a:cubicBezTo>
                    <a:pt x="21" y="62"/>
                    <a:pt x="23" y="61"/>
                    <a:pt x="23" y="5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8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98856" y="2384549"/>
              <a:ext cx="79418" cy="794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3534224" y="5052380"/>
            <a:ext cx="595502" cy="539752"/>
          </a:xfrm>
          <a:custGeom>
            <a:avLst/>
            <a:gdLst>
              <a:gd name="T0" fmla="*/ 0 w 63"/>
              <a:gd name="T1" fmla="*/ 10751 h 57"/>
              <a:gd name="T2" fmla="*/ 780 w 63"/>
              <a:gd name="T3" fmla="*/ 11117 h 57"/>
              <a:gd name="T4" fmla="*/ 2130 w 63"/>
              <a:gd name="T5" fmla="*/ 8770 h 57"/>
              <a:gd name="T6" fmla="*/ 7736 w 63"/>
              <a:gd name="T7" fmla="*/ 7623 h 57"/>
              <a:gd name="T8" fmla="*/ 12201 w 63"/>
              <a:gd name="T9" fmla="*/ 0 h 57"/>
              <a:gd name="T10" fmla="*/ 1559 w 63"/>
              <a:gd name="T11" fmla="*/ 8408 h 57"/>
              <a:gd name="T12" fmla="*/ 6595 w 63"/>
              <a:gd name="T13" fmla="*/ 3337 h 57"/>
              <a:gd name="T14" fmla="*/ 0 w 63"/>
              <a:gd name="T15" fmla="*/ 10751 h 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3" h="57">
                <a:moveTo>
                  <a:pt x="0" y="55"/>
                </a:moveTo>
                <a:cubicBezTo>
                  <a:pt x="0" y="55"/>
                  <a:pt x="0" y="57"/>
                  <a:pt x="4" y="57"/>
                </a:cubicBezTo>
                <a:cubicBezTo>
                  <a:pt x="3" y="54"/>
                  <a:pt x="11" y="45"/>
                  <a:pt x="11" y="45"/>
                </a:cubicBezTo>
                <a:cubicBezTo>
                  <a:pt x="11" y="45"/>
                  <a:pt x="25" y="54"/>
                  <a:pt x="40" y="39"/>
                </a:cubicBezTo>
                <a:cubicBezTo>
                  <a:pt x="54" y="23"/>
                  <a:pt x="44" y="11"/>
                  <a:pt x="63" y="0"/>
                </a:cubicBezTo>
                <a:cubicBezTo>
                  <a:pt x="17" y="10"/>
                  <a:pt x="7" y="24"/>
                  <a:pt x="8" y="43"/>
                </a:cubicBezTo>
                <a:cubicBezTo>
                  <a:pt x="12" y="34"/>
                  <a:pt x="24" y="22"/>
                  <a:pt x="34" y="17"/>
                </a:cubicBezTo>
                <a:cubicBezTo>
                  <a:pt x="17" y="29"/>
                  <a:pt x="5" y="47"/>
                  <a:pt x="0" y="5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3589973" y="1205693"/>
            <a:ext cx="473869" cy="418117"/>
          </a:xfrm>
          <a:custGeom>
            <a:avLst/>
            <a:gdLst>
              <a:gd name="T0" fmla="*/ 4922 w 50"/>
              <a:gd name="T1" fmla="*/ 1800 h 44"/>
              <a:gd name="T2" fmla="*/ 2349 w 50"/>
              <a:gd name="T3" fmla="*/ 0 h 44"/>
              <a:gd name="T4" fmla="*/ 209 w 50"/>
              <a:gd name="T5" fmla="*/ 2955 h 44"/>
              <a:gd name="T6" fmla="*/ 4712 w 50"/>
              <a:gd name="T7" fmla="*/ 8704 h 44"/>
              <a:gd name="T8" fmla="*/ 9567 w 50"/>
              <a:gd name="T9" fmla="*/ 2955 h 44"/>
              <a:gd name="T10" fmla="*/ 7428 w 50"/>
              <a:gd name="T11" fmla="*/ 0 h 44"/>
              <a:gd name="T12" fmla="*/ 4922 w 50"/>
              <a:gd name="T13" fmla="*/ 1800 h 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0" h="44">
                <a:moveTo>
                  <a:pt x="25" y="9"/>
                </a:moveTo>
                <a:cubicBezTo>
                  <a:pt x="22" y="3"/>
                  <a:pt x="19" y="0"/>
                  <a:pt x="12" y="0"/>
                </a:cubicBezTo>
                <a:cubicBezTo>
                  <a:pt x="3" y="1"/>
                  <a:pt x="0" y="7"/>
                  <a:pt x="1" y="15"/>
                </a:cubicBezTo>
                <a:cubicBezTo>
                  <a:pt x="2" y="25"/>
                  <a:pt x="15" y="31"/>
                  <a:pt x="24" y="44"/>
                </a:cubicBezTo>
                <a:cubicBezTo>
                  <a:pt x="34" y="32"/>
                  <a:pt x="48" y="26"/>
                  <a:pt x="49" y="15"/>
                </a:cubicBezTo>
                <a:cubicBezTo>
                  <a:pt x="50" y="7"/>
                  <a:pt x="46" y="1"/>
                  <a:pt x="38" y="0"/>
                </a:cubicBezTo>
                <a:cubicBezTo>
                  <a:pt x="31" y="0"/>
                  <a:pt x="27" y="3"/>
                  <a:pt x="25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3080631" y="3906989"/>
            <a:ext cx="27874" cy="38010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3118639" y="3906989"/>
            <a:ext cx="17739" cy="3801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 bwMode="auto">
          <a:xfrm>
            <a:off x="4280921" y="5156533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3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 bwMode="auto">
          <a:xfrm>
            <a:off x="1200364" y="3725563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 bwMode="auto">
          <a:xfrm>
            <a:off x="4108592" y="1275536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00" dirty="0">
                <a:solidFill>
                  <a:sysClr val="windowText" lastClr="000000"/>
                </a:solidFill>
              </a:rPr>
              <a:t>添加标题</a:t>
            </a: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 bwMode="auto">
          <a:xfrm>
            <a:off x="5327076" y="3725563"/>
            <a:ext cx="1056700" cy="30777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添加标题</a:t>
            </a: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7311596" y="2382756"/>
            <a:ext cx="39288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01262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8" grpId="0" animBg="1"/>
          <p:bldP spid="91" grpId="0"/>
          <p:bldP spid="92" grpId="0"/>
          <p:bldP spid="93" grpId="0"/>
          <p:bldP spid="94" grpId="0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10" presetClass="entr" presetSubtype="0" repeatCount="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8" grpId="0" animBg="1"/>
          <p:bldP spid="91" grpId="0"/>
          <p:bldP spid="92" grpId="0"/>
          <p:bldP spid="93" grpId="0"/>
          <p:bldP spid="94" grpId="0"/>
          <p:bldP spid="9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7197388" y="1531196"/>
            <a:ext cx="3845010" cy="3634986"/>
          </a:xfrm>
          <a:prstGeom prst="roundRect">
            <a:avLst>
              <a:gd name="adj" fmla="val 2259"/>
            </a:avLst>
          </a:prstGeom>
          <a:solidFill>
            <a:srgbClr val="C00000"/>
          </a:solidFill>
          <a:ln w="3175" cap="flat" cmpd="sng" algn="ctr">
            <a:solidFill>
              <a:srgbClr val="D7D7D7"/>
            </a:solidFill>
            <a:prstDash val="solid"/>
          </a:ln>
          <a:effectLst/>
          <a:extLst/>
        </p:spPr>
        <p:txBody>
          <a:bodyPr lIns="18000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105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375438" y="1484752"/>
            <a:ext cx="3250041" cy="3272726"/>
          </a:xfrm>
          <a:prstGeom prst="ellipse">
            <a:avLst/>
          </a:prstGeom>
          <a:noFill/>
          <a:ln w="12700" algn="ctr">
            <a:solidFill>
              <a:srgbClr val="2B2E3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072572" y="1726259"/>
            <a:ext cx="1106919" cy="111464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5779915" y="1726259"/>
            <a:ext cx="1106920" cy="11146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476209" y="4176934"/>
            <a:ext cx="1106920" cy="11146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algn="ctr">
            <a:solidFill>
              <a:srgbClr val="EBF5FF"/>
            </a:solidFill>
            <a:round/>
            <a:headEnd/>
            <a:tailEnd/>
          </a:ln>
          <a:effectLst/>
        </p:spPr>
        <p:txBody>
          <a:bodyPr wrap="squar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添加文本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605350" y="1151907"/>
            <a:ext cx="753321" cy="758579"/>
          </a:xfrm>
          <a:prstGeom prst="ellipse">
            <a:avLst/>
          </a:prstGeom>
          <a:solidFill>
            <a:srgbClr val="C00000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6016673" y="3464798"/>
            <a:ext cx="753321" cy="758579"/>
          </a:xfrm>
          <a:prstGeom prst="ellipse">
            <a:avLst/>
          </a:prstGeom>
          <a:solidFill>
            <a:srgbClr val="C00000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186339" y="3501953"/>
            <a:ext cx="753321" cy="758579"/>
          </a:xfrm>
          <a:prstGeom prst="ellipse">
            <a:avLst/>
          </a:prstGeom>
          <a:solidFill>
            <a:srgbClr val="C00000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文本</a:t>
            </a:r>
            <a:r>
              <a:rPr lang="en-US" altLang="zh-CN" sz="1200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1200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66" name="出自【趣你的PPT】(微信:qunideppt)：最优质的PPT资源库"/>
          <p:cNvCxnSpPr>
            <a:cxnSpLocks noChangeShapeType="1"/>
            <a:stCxn id="62" idx="0"/>
          </p:cNvCxnSpPr>
          <p:nvPr/>
        </p:nvCxnSpPr>
        <p:spPr bwMode="gray">
          <a:xfrm flipH="1" flipV="1">
            <a:off x="5020445" y="3717141"/>
            <a:ext cx="9224" cy="441215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出自【趣你的PPT】(微信:qunideppt)：最优质的PPT资源库"/>
          <p:cNvCxnSpPr>
            <a:cxnSpLocks noChangeShapeType="1"/>
            <a:stCxn id="61" idx="3"/>
          </p:cNvCxnSpPr>
          <p:nvPr/>
        </p:nvCxnSpPr>
        <p:spPr bwMode="gray">
          <a:xfrm flipH="1">
            <a:off x="5543157" y="2696931"/>
            <a:ext cx="398183" cy="106820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出自【趣你的PPT】(微信:qunideppt)：最优质的PPT资源库"/>
          <p:cNvCxnSpPr>
            <a:cxnSpLocks noChangeShapeType="1"/>
            <a:stCxn id="60" idx="5"/>
          </p:cNvCxnSpPr>
          <p:nvPr/>
        </p:nvCxnSpPr>
        <p:spPr bwMode="gray">
          <a:xfrm>
            <a:off x="4018067" y="2696931"/>
            <a:ext cx="479665" cy="106820"/>
          </a:xfrm>
          <a:prstGeom prst="straightConnector1">
            <a:avLst/>
          </a:prstGeom>
          <a:noFill/>
          <a:ln w="9525">
            <a:solidFill>
              <a:srgbClr val="2B2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7334215" y="1320652"/>
            <a:ext cx="3569818" cy="489206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287638" y="2329784"/>
            <a:ext cx="1425879" cy="1404435"/>
          </a:xfrm>
          <a:prstGeom prst="ellipse">
            <a:avLst/>
          </a:prstGeom>
          <a:solidFill>
            <a:srgbClr val="C00000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标题</a:t>
            </a:r>
            <a:endParaRPr lang="zh-CN" altLang="en-US" b="1" kern="0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7510646" y="2243952"/>
            <a:ext cx="32730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9585189" y="4293537"/>
            <a:ext cx="515937" cy="520700"/>
          </a:xfrm>
          <a:custGeom>
            <a:avLst/>
            <a:gdLst>
              <a:gd name="T0" fmla="*/ 0 w 137"/>
              <a:gd name="T1" fmla="*/ 0 h 138"/>
              <a:gd name="T2" fmla="*/ 10 w 137"/>
              <a:gd name="T3" fmla="*/ 65 h 138"/>
              <a:gd name="T4" fmla="*/ 28 w 137"/>
              <a:gd name="T5" fmla="*/ 47 h 138"/>
              <a:gd name="T6" fmla="*/ 114 w 137"/>
              <a:gd name="T7" fmla="*/ 133 h 138"/>
              <a:gd name="T8" fmla="*/ 132 w 137"/>
              <a:gd name="T9" fmla="*/ 133 h 138"/>
              <a:gd name="T10" fmla="*/ 132 w 137"/>
              <a:gd name="T11" fmla="*/ 114 h 138"/>
              <a:gd name="T12" fmla="*/ 47 w 137"/>
              <a:gd name="T13" fmla="*/ 29 h 138"/>
              <a:gd name="T14" fmla="*/ 65 w 137"/>
              <a:gd name="T15" fmla="*/ 10 h 138"/>
              <a:gd name="T16" fmla="*/ 0 w 137"/>
              <a:gd name="T17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8">
                <a:moveTo>
                  <a:pt x="0" y="0"/>
                </a:moveTo>
                <a:cubicBezTo>
                  <a:pt x="10" y="65"/>
                  <a:pt x="10" y="65"/>
                  <a:pt x="10" y="65"/>
                </a:cubicBezTo>
                <a:cubicBezTo>
                  <a:pt x="28" y="47"/>
                  <a:pt x="28" y="47"/>
                  <a:pt x="28" y="47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9" y="138"/>
                  <a:pt x="127" y="138"/>
                  <a:pt x="132" y="133"/>
                </a:cubicBezTo>
                <a:cubicBezTo>
                  <a:pt x="137" y="127"/>
                  <a:pt x="137" y="119"/>
                  <a:pt x="132" y="114"/>
                </a:cubicBezTo>
                <a:cubicBezTo>
                  <a:pt x="47" y="29"/>
                  <a:pt x="47" y="29"/>
                  <a:pt x="47" y="29"/>
                </a:cubicBezTo>
                <a:cubicBezTo>
                  <a:pt x="65" y="10"/>
                  <a:pt x="65" y="10"/>
                  <a:pt x="65" y="10"/>
                </a:cubicBezTo>
                <a:lnTo>
                  <a:pt x="0" y="0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10256403" y="4293073"/>
            <a:ext cx="515937" cy="517525"/>
          </a:xfrm>
          <a:custGeom>
            <a:avLst/>
            <a:gdLst>
              <a:gd name="T0" fmla="*/ 0 w 137"/>
              <a:gd name="T1" fmla="*/ 137 h 137"/>
              <a:gd name="T2" fmla="*/ 65 w 137"/>
              <a:gd name="T3" fmla="*/ 128 h 137"/>
              <a:gd name="T4" fmla="*/ 47 w 137"/>
              <a:gd name="T5" fmla="*/ 109 h 137"/>
              <a:gd name="T6" fmla="*/ 132 w 137"/>
              <a:gd name="T7" fmla="*/ 24 h 137"/>
              <a:gd name="T8" fmla="*/ 132 w 137"/>
              <a:gd name="T9" fmla="*/ 5 h 137"/>
              <a:gd name="T10" fmla="*/ 114 w 137"/>
              <a:gd name="T11" fmla="*/ 5 h 137"/>
              <a:gd name="T12" fmla="*/ 28 w 137"/>
              <a:gd name="T13" fmla="*/ 91 h 137"/>
              <a:gd name="T14" fmla="*/ 10 w 137"/>
              <a:gd name="T15" fmla="*/ 72 h 137"/>
              <a:gd name="T16" fmla="*/ 0 w 137"/>
              <a:gd name="T17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7">
                <a:moveTo>
                  <a:pt x="0" y="137"/>
                </a:moveTo>
                <a:cubicBezTo>
                  <a:pt x="65" y="128"/>
                  <a:pt x="65" y="128"/>
                  <a:pt x="65" y="128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7" y="19"/>
                  <a:pt x="137" y="10"/>
                  <a:pt x="132" y="5"/>
                </a:cubicBezTo>
                <a:cubicBezTo>
                  <a:pt x="127" y="0"/>
                  <a:pt x="119" y="0"/>
                  <a:pt x="114" y="5"/>
                </a:cubicBezTo>
                <a:cubicBezTo>
                  <a:pt x="28" y="91"/>
                  <a:pt x="28" y="91"/>
                  <a:pt x="28" y="91"/>
                </a:cubicBezTo>
                <a:cubicBezTo>
                  <a:pt x="10" y="72"/>
                  <a:pt x="10" y="72"/>
                  <a:pt x="10" y="72"/>
                </a:cubicBezTo>
                <a:lnTo>
                  <a:pt x="0" y="137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 rot="18991020">
            <a:off x="8824971" y="4032722"/>
            <a:ext cx="515937" cy="520700"/>
          </a:xfrm>
          <a:custGeom>
            <a:avLst/>
            <a:gdLst>
              <a:gd name="T0" fmla="*/ 0 w 137"/>
              <a:gd name="T1" fmla="*/ 0 h 138"/>
              <a:gd name="T2" fmla="*/ 10 w 137"/>
              <a:gd name="T3" fmla="*/ 65 h 138"/>
              <a:gd name="T4" fmla="*/ 28 w 137"/>
              <a:gd name="T5" fmla="*/ 47 h 138"/>
              <a:gd name="T6" fmla="*/ 114 w 137"/>
              <a:gd name="T7" fmla="*/ 133 h 138"/>
              <a:gd name="T8" fmla="*/ 132 w 137"/>
              <a:gd name="T9" fmla="*/ 133 h 138"/>
              <a:gd name="T10" fmla="*/ 132 w 137"/>
              <a:gd name="T11" fmla="*/ 114 h 138"/>
              <a:gd name="T12" fmla="*/ 47 w 137"/>
              <a:gd name="T13" fmla="*/ 29 h 138"/>
              <a:gd name="T14" fmla="*/ 65 w 137"/>
              <a:gd name="T15" fmla="*/ 10 h 138"/>
              <a:gd name="T16" fmla="*/ 0 w 137"/>
              <a:gd name="T17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38">
                <a:moveTo>
                  <a:pt x="0" y="0"/>
                </a:moveTo>
                <a:cubicBezTo>
                  <a:pt x="10" y="65"/>
                  <a:pt x="10" y="65"/>
                  <a:pt x="10" y="65"/>
                </a:cubicBezTo>
                <a:cubicBezTo>
                  <a:pt x="28" y="47"/>
                  <a:pt x="28" y="47"/>
                  <a:pt x="28" y="47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9" y="138"/>
                  <a:pt x="127" y="138"/>
                  <a:pt x="132" y="133"/>
                </a:cubicBezTo>
                <a:cubicBezTo>
                  <a:pt x="137" y="127"/>
                  <a:pt x="137" y="119"/>
                  <a:pt x="132" y="114"/>
                </a:cubicBezTo>
                <a:cubicBezTo>
                  <a:pt x="47" y="29"/>
                  <a:pt x="47" y="29"/>
                  <a:pt x="47" y="29"/>
                </a:cubicBezTo>
                <a:cubicBezTo>
                  <a:pt x="65" y="10"/>
                  <a:pt x="65" y="10"/>
                  <a:pt x="65" y="10"/>
                </a:cubicBezTo>
                <a:lnTo>
                  <a:pt x="0" y="0"/>
                </a:lnTo>
                <a:close/>
              </a:path>
            </a:pathLst>
          </a:custGeom>
          <a:solidFill>
            <a:srgbClr val="F5F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1200364" y="2880099"/>
            <a:ext cx="1722438" cy="2830512"/>
            <a:chOff x="660400" y="576263"/>
            <a:chExt cx="1722438" cy="2830512"/>
          </a:xfrm>
        </p:grpSpPr>
        <p:sp>
          <p:nvSpPr>
            <p:cNvPr id="76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660400" y="576263"/>
              <a:ext cx="1697038" cy="280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9313" y="974725"/>
              <a:ext cx="263525" cy="274637"/>
            </a:xfrm>
            <a:custGeom>
              <a:avLst/>
              <a:gdLst>
                <a:gd name="T0" fmla="*/ 1 w 21"/>
                <a:gd name="T1" fmla="*/ 21 h 22"/>
                <a:gd name="T2" fmla="*/ 5 w 21"/>
                <a:gd name="T3" fmla="*/ 22 h 22"/>
                <a:gd name="T4" fmla="*/ 13 w 21"/>
                <a:gd name="T5" fmla="*/ 16 h 22"/>
                <a:gd name="T6" fmla="*/ 15 w 21"/>
                <a:gd name="T7" fmla="*/ 13 h 22"/>
                <a:gd name="T8" fmla="*/ 17 w 21"/>
                <a:gd name="T9" fmla="*/ 8 h 22"/>
                <a:gd name="T10" fmla="*/ 16 w 21"/>
                <a:gd name="T11" fmla="*/ 9 h 22"/>
                <a:gd name="T12" fmla="*/ 17 w 21"/>
                <a:gd name="T13" fmla="*/ 6 h 22"/>
                <a:gd name="T14" fmla="*/ 20 w 21"/>
                <a:gd name="T15" fmla="*/ 0 h 22"/>
                <a:gd name="T16" fmla="*/ 18 w 21"/>
                <a:gd name="T17" fmla="*/ 1 h 22"/>
                <a:gd name="T18" fmla="*/ 17 w 21"/>
                <a:gd name="T19" fmla="*/ 1 h 22"/>
                <a:gd name="T20" fmla="*/ 13 w 21"/>
                <a:gd name="T21" fmla="*/ 4 h 22"/>
                <a:gd name="T22" fmla="*/ 10 w 21"/>
                <a:gd name="T23" fmla="*/ 10 h 22"/>
                <a:gd name="T24" fmla="*/ 4 w 21"/>
                <a:gd name="T25" fmla="*/ 14 h 22"/>
                <a:gd name="T26" fmla="*/ 0 w 21"/>
                <a:gd name="T27" fmla="*/ 15 h 22"/>
                <a:gd name="T28" fmla="*/ 1 w 21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2013" y="974725"/>
              <a:ext cx="250825" cy="274637"/>
            </a:xfrm>
            <a:custGeom>
              <a:avLst/>
              <a:gdLst>
                <a:gd name="T0" fmla="*/ 19 w 20"/>
                <a:gd name="T1" fmla="*/ 0 h 22"/>
                <a:gd name="T2" fmla="*/ 18 w 20"/>
                <a:gd name="T3" fmla="*/ 0 h 22"/>
                <a:gd name="T4" fmla="*/ 15 w 20"/>
                <a:gd name="T5" fmla="*/ 6 h 22"/>
                <a:gd name="T6" fmla="*/ 13 w 20"/>
                <a:gd name="T7" fmla="*/ 10 h 22"/>
                <a:gd name="T8" fmla="*/ 15 w 20"/>
                <a:gd name="T9" fmla="*/ 10 h 22"/>
                <a:gd name="T10" fmla="*/ 11 w 20"/>
                <a:gd name="T11" fmla="*/ 16 h 22"/>
                <a:gd name="T12" fmla="*/ 5 w 20"/>
                <a:gd name="T13" fmla="*/ 20 h 22"/>
                <a:gd name="T14" fmla="*/ 1 w 20"/>
                <a:gd name="T15" fmla="*/ 19 h 22"/>
                <a:gd name="T16" fmla="*/ 0 w 20"/>
                <a:gd name="T17" fmla="*/ 21 h 22"/>
                <a:gd name="T18" fmla="*/ 0 w 20"/>
                <a:gd name="T19" fmla="*/ 21 h 22"/>
                <a:gd name="T20" fmla="*/ 4 w 20"/>
                <a:gd name="T21" fmla="*/ 22 h 22"/>
                <a:gd name="T22" fmla="*/ 12 w 20"/>
                <a:gd name="T23" fmla="*/ 16 h 22"/>
                <a:gd name="T24" fmla="*/ 14 w 20"/>
                <a:gd name="T25" fmla="*/ 13 h 22"/>
                <a:gd name="T26" fmla="*/ 16 w 20"/>
                <a:gd name="T27" fmla="*/ 8 h 22"/>
                <a:gd name="T28" fmla="*/ 15 w 20"/>
                <a:gd name="T29" fmla="*/ 9 h 22"/>
                <a:gd name="T30" fmla="*/ 16 w 20"/>
                <a:gd name="T31" fmla="*/ 6 h 22"/>
                <a:gd name="T32" fmla="*/ 19 w 20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7425" y="1074738"/>
              <a:ext cx="61913" cy="619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2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0125" y="1000125"/>
              <a:ext cx="74613" cy="74612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3 h 6"/>
                <a:gd name="T4" fmla="*/ 6 w 6"/>
                <a:gd name="T5" fmla="*/ 0 h 6"/>
                <a:gd name="T6" fmla="*/ 2 w 6"/>
                <a:gd name="T7" fmla="*/ 3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8525" y="1111250"/>
              <a:ext cx="63500" cy="150812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2 h 12"/>
                <a:gd name="T4" fmla="*/ 3 w 5"/>
                <a:gd name="T5" fmla="*/ 12 h 12"/>
                <a:gd name="T6" fmla="*/ 3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1884363"/>
              <a:ext cx="138113" cy="212725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14 h 17"/>
                <a:gd name="T4" fmla="*/ 11 w 11"/>
                <a:gd name="T5" fmla="*/ 17 h 17"/>
                <a:gd name="T6" fmla="*/ 6 w 11"/>
                <a:gd name="T7" fmla="*/ 0 h 17"/>
                <a:gd name="T8" fmla="*/ 0 w 1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038" y="825500"/>
              <a:ext cx="201613" cy="236537"/>
            </a:xfrm>
            <a:custGeom>
              <a:avLst/>
              <a:gdLst>
                <a:gd name="T0" fmla="*/ 16 w 16"/>
                <a:gd name="T1" fmla="*/ 8 h 19"/>
                <a:gd name="T2" fmla="*/ 15 w 16"/>
                <a:gd name="T3" fmla="*/ 12 h 19"/>
                <a:gd name="T4" fmla="*/ 8 w 16"/>
                <a:gd name="T5" fmla="*/ 19 h 19"/>
                <a:gd name="T6" fmla="*/ 3 w 16"/>
                <a:gd name="T7" fmla="*/ 17 h 19"/>
                <a:gd name="T8" fmla="*/ 1 w 16"/>
                <a:gd name="T9" fmla="*/ 11 h 19"/>
                <a:gd name="T10" fmla="*/ 0 w 16"/>
                <a:gd name="T11" fmla="*/ 2 h 19"/>
                <a:gd name="T12" fmla="*/ 16 w 16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438" y="900113"/>
              <a:ext cx="138113" cy="161925"/>
            </a:xfrm>
            <a:custGeom>
              <a:avLst/>
              <a:gdLst>
                <a:gd name="T0" fmla="*/ 0 w 11"/>
                <a:gd name="T1" fmla="*/ 0 h 13"/>
                <a:gd name="T2" fmla="*/ 4 w 11"/>
                <a:gd name="T3" fmla="*/ 5 h 13"/>
                <a:gd name="T4" fmla="*/ 11 w 11"/>
                <a:gd name="T5" fmla="*/ 9 h 13"/>
                <a:gd name="T6" fmla="*/ 6 w 11"/>
                <a:gd name="T7" fmla="*/ 13 h 13"/>
                <a:gd name="T8" fmla="*/ 1 w 11"/>
                <a:gd name="T9" fmla="*/ 11 h 13"/>
                <a:gd name="T10" fmla="*/ 0 w 11"/>
                <a:gd name="T11" fmla="*/ 7 h 13"/>
                <a:gd name="T12" fmla="*/ 0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125" y="576263"/>
              <a:ext cx="301625" cy="285750"/>
            </a:xfrm>
            <a:custGeom>
              <a:avLst/>
              <a:gdLst>
                <a:gd name="T0" fmla="*/ 23 w 24"/>
                <a:gd name="T1" fmla="*/ 6 h 23"/>
                <a:gd name="T2" fmla="*/ 24 w 24"/>
                <a:gd name="T3" fmla="*/ 5 h 23"/>
                <a:gd name="T4" fmla="*/ 18 w 24"/>
                <a:gd name="T5" fmla="*/ 0 h 23"/>
                <a:gd name="T6" fmla="*/ 9 w 24"/>
                <a:gd name="T7" fmla="*/ 0 h 23"/>
                <a:gd name="T8" fmla="*/ 2 w 24"/>
                <a:gd name="T9" fmla="*/ 6 h 23"/>
                <a:gd name="T10" fmla="*/ 1 w 24"/>
                <a:gd name="T11" fmla="*/ 13 h 23"/>
                <a:gd name="T12" fmla="*/ 4 w 24"/>
                <a:gd name="T13" fmla="*/ 20 h 23"/>
                <a:gd name="T14" fmla="*/ 23 w 24"/>
                <a:gd name="T1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314325" cy="311150"/>
            </a:xfrm>
            <a:custGeom>
              <a:avLst/>
              <a:gdLst>
                <a:gd name="T0" fmla="*/ 21 w 25"/>
                <a:gd name="T1" fmla="*/ 24 h 25"/>
                <a:gd name="T2" fmla="*/ 17 w 25"/>
                <a:gd name="T3" fmla="*/ 25 h 25"/>
                <a:gd name="T4" fmla="*/ 9 w 25"/>
                <a:gd name="T5" fmla="*/ 22 h 25"/>
                <a:gd name="T6" fmla="*/ 6 w 25"/>
                <a:gd name="T7" fmla="*/ 17 h 25"/>
                <a:gd name="T8" fmla="*/ 5 w 25"/>
                <a:gd name="T9" fmla="*/ 17 h 25"/>
                <a:gd name="T10" fmla="*/ 2 w 25"/>
                <a:gd name="T11" fmla="*/ 14 h 25"/>
                <a:gd name="T12" fmla="*/ 2 w 25"/>
                <a:gd name="T13" fmla="*/ 9 h 25"/>
                <a:gd name="T14" fmla="*/ 5 w 25"/>
                <a:gd name="T15" fmla="*/ 10 h 25"/>
                <a:gd name="T16" fmla="*/ 7 w 25"/>
                <a:gd name="T17" fmla="*/ 13 h 25"/>
                <a:gd name="T18" fmla="*/ 8 w 25"/>
                <a:gd name="T19" fmla="*/ 13 h 25"/>
                <a:gd name="T20" fmla="*/ 7 w 25"/>
                <a:gd name="T21" fmla="*/ 10 h 25"/>
                <a:gd name="T22" fmla="*/ 10 w 25"/>
                <a:gd name="T23" fmla="*/ 5 h 25"/>
                <a:gd name="T24" fmla="*/ 9 w 25"/>
                <a:gd name="T25" fmla="*/ 4 h 25"/>
                <a:gd name="T26" fmla="*/ 12 w 25"/>
                <a:gd name="T27" fmla="*/ 0 h 25"/>
                <a:gd name="T28" fmla="*/ 22 w 25"/>
                <a:gd name="T29" fmla="*/ 0 h 25"/>
                <a:gd name="T30" fmla="*/ 24 w 25"/>
                <a:gd name="T31" fmla="*/ 7 h 25"/>
                <a:gd name="T32" fmla="*/ 23 w 25"/>
                <a:gd name="T33" fmla="*/ 9 h 25"/>
                <a:gd name="T34" fmla="*/ 24 w 25"/>
                <a:gd name="T35" fmla="*/ 14 h 25"/>
                <a:gd name="T36" fmla="*/ 22 w 25"/>
                <a:gd name="T37" fmla="*/ 21 h 25"/>
                <a:gd name="T38" fmla="*/ 21 w 25"/>
                <a:gd name="T3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276225" cy="311150"/>
            </a:xfrm>
            <a:custGeom>
              <a:avLst/>
              <a:gdLst>
                <a:gd name="T0" fmla="*/ 2 w 22"/>
                <a:gd name="T1" fmla="*/ 9 h 25"/>
                <a:gd name="T2" fmla="*/ 5 w 22"/>
                <a:gd name="T3" fmla="*/ 10 h 25"/>
                <a:gd name="T4" fmla="*/ 7 w 22"/>
                <a:gd name="T5" fmla="*/ 13 h 25"/>
                <a:gd name="T6" fmla="*/ 8 w 22"/>
                <a:gd name="T7" fmla="*/ 13 h 25"/>
                <a:gd name="T8" fmla="*/ 7 w 22"/>
                <a:gd name="T9" fmla="*/ 10 h 25"/>
                <a:gd name="T10" fmla="*/ 10 w 22"/>
                <a:gd name="T11" fmla="*/ 5 h 25"/>
                <a:gd name="T12" fmla="*/ 9 w 22"/>
                <a:gd name="T13" fmla="*/ 4 h 25"/>
                <a:gd name="T14" fmla="*/ 12 w 22"/>
                <a:gd name="T15" fmla="*/ 0 h 25"/>
                <a:gd name="T16" fmla="*/ 13 w 22"/>
                <a:gd name="T17" fmla="*/ 0 h 25"/>
                <a:gd name="T18" fmla="*/ 16 w 22"/>
                <a:gd name="T19" fmla="*/ 6 h 25"/>
                <a:gd name="T20" fmla="*/ 13 w 22"/>
                <a:gd name="T21" fmla="*/ 7 h 25"/>
                <a:gd name="T22" fmla="*/ 13 w 22"/>
                <a:gd name="T23" fmla="*/ 10 h 25"/>
                <a:gd name="T24" fmla="*/ 11 w 22"/>
                <a:gd name="T25" fmla="*/ 10 h 25"/>
                <a:gd name="T26" fmla="*/ 12 w 22"/>
                <a:gd name="T27" fmla="*/ 15 h 25"/>
                <a:gd name="T28" fmla="*/ 15 w 22"/>
                <a:gd name="T29" fmla="*/ 15 h 25"/>
                <a:gd name="T30" fmla="*/ 14 w 22"/>
                <a:gd name="T31" fmla="*/ 20 h 25"/>
                <a:gd name="T32" fmla="*/ 18 w 22"/>
                <a:gd name="T33" fmla="*/ 24 h 25"/>
                <a:gd name="T34" fmla="*/ 22 w 22"/>
                <a:gd name="T35" fmla="*/ 23 h 25"/>
                <a:gd name="T36" fmla="*/ 21 w 22"/>
                <a:gd name="T37" fmla="*/ 24 h 25"/>
                <a:gd name="T38" fmla="*/ 17 w 22"/>
                <a:gd name="T39" fmla="*/ 25 h 25"/>
                <a:gd name="T40" fmla="*/ 9 w 22"/>
                <a:gd name="T41" fmla="*/ 22 h 25"/>
                <a:gd name="T42" fmla="*/ 6 w 22"/>
                <a:gd name="T43" fmla="*/ 17 h 25"/>
                <a:gd name="T44" fmla="*/ 5 w 22"/>
                <a:gd name="T45" fmla="*/ 17 h 25"/>
                <a:gd name="T46" fmla="*/ 2 w 22"/>
                <a:gd name="T47" fmla="*/ 14 h 25"/>
                <a:gd name="T48" fmla="*/ 2 w 22"/>
                <a:gd name="T4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2682875"/>
              <a:ext cx="163513" cy="63500"/>
            </a:xfrm>
            <a:custGeom>
              <a:avLst/>
              <a:gdLst>
                <a:gd name="T0" fmla="*/ 5 w 13"/>
                <a:gd name="T1" fmla="*/ 5 h 5"/>
                <a:gd name="T2" fmla="*/ 8 w 13"/>
                <a:gd name="T3" fmla="*/ 0 h 5"/>
                <a:gd name="T4" fmla="*/ 5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113" y="3232150"/>
              <a:ext cx="227013" cy="174625"/>
            </a:xfrm>
            <a:custGeom>
              <a:avLst/>
              <a:gdLst>
                <a:gd name="T0" fmla="*/ 6 w 18"/>
                <a:gd name="T1" fmla="*/ 0 h 14"/>
                <a:gd name="T2" fmla="*/ 0 w 18"/>
                <a:gd name="T3" fmla="*/ 12 h 14"/>
                <a:gd name="T4" fmla="*/ 15 w 18"/>
                <a:gd name="T5" fmla="*/ 9 h 14"/>
                <a:gd name="T6" fmla="*/ 16 w 18"/>
                <a:gd name="T7" fmla="*/ 6 h 14"/>
                <a:gd name="T8" fmla="*/ 17 w 18"/>
                <a:gd name="T9" fmla="*/ 1 h 14"/>
                <a:gd name="T10" fmla="*/ 6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6363" y="3181350"/>
              <a:ext cx="252413" cy="225425"/>
            </a:xfrm>
            <a:custGeom>
              <a:avLst/>
              <a:gdLst>
                <a:gd name="T0" fmla="*/ 0 w 20"/>
                <a:gd name="T1" fmla="*/ 4 h 18"/>
                <a:gd name="T2" fmla="*/ 0 w 20"/>
                <a:gd name="T3" fmla="*/ 10 h 18"/>
                <a:gd name="T4" fmla="*/ 6 w 20"/>
                <a:gd name="T5" fmla="*/ 13 h 18"/>
                <a:gd name="T6" fmla="*/ 7 w 20"/>
                <a:gd name="T7" fmla="*/ 16 h 18"/>
                <a:gd name="T8" fmla="*/ 7 w 20"/>
                <a:gd name="T9" fmla="*/ 16 h 18"/>
                <a:gd name="T10" fmla="*/ 20 w 20"/>
                <a:gd name="T11" fmla="*/ 17 h 18"/>
                <a:gd name="T12" fmla="*/ 20 w 20"/>
                <a:gd name="T13" fmla="*/ 14 h 18"/>
                <a:gd name="T14" fmla="*/ 12 w 20"/>
                <a:gd name="T15" fmla="*/ 4 h 18"/>
                <a:gd name="T16" fmla="*/ 0 w 20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513" y="1735138"/>
              <a:ext cx="779463" cy="1571625"/>
            </a:xfrm>
            <a:custGeom>
              <a:avLst/>
              <a:gdLst>
                <a:gd name="T0" fmla="*/ 3 w 62"/>
                <a:gd name="T1" fmla="*/ 121 h 126"/>
                <a:gd name="T2" fmla="*/ 17 w 62"/>
                <a:gd name="T3" fmla="*/ 120 h 126"/>
                <a:gd name="T4" fmla="*/ 15 w 62"/>
                <a:gd name="T5" fmla="*/ 106 h 126"/>
                <a:gd name="T6" fmla="*/ 23 w 62"/>
                <a:gd name="T7" fmla="*/ 64 h 126"/>
                <a:gd name="T8" fmla="*/ 30 w 62"/>
                <a:gd name="T9" fmla="*/ 36 h 126"/>
                <a:gd name="T10" fmla="*/ 32 w 62"/>
                <a:gd name="T11" fmla="*/ 40 h 126"/>
                <a:gd name="T12" fmla="*/ 46 w 62"/>
                <a:gd name="T13" fmla="*/ 120 h 126"/>
                <a:gd name="T14" fmla="*/ 59 w 62"/>
                <a:gd name="T15" fmla="*/ 122 h 126"/>
                <a:gd name="T16" fmla="*/ 59 w 62"/>
                <a:gd name="T17" fmla="*/ 110 h 126"/>
                <a:gd name="T18" fmla="*/ 58 w 62"/>
                <a:gd name="T19" fmla="*/ 88 h 126"/>
                <a:gd name="T20" fmla="*/ 58 w 62"/>
                <a:gd name="T21" fmla="*/ 58 h 126"/>
                <a:gd name="T22" fmla="*/ 56 w 62"/>
                <a:gd name="T23" fmla="*/ 24 h 126"/>
                <a:gd name="T24" fmla="*/ 56 w 62"/>
                <a:gd name="T25" fmla="*/ 20 h 126"/>
                <a:gd name="T26" fmla="*/ 53 w 62"/>
                <a:gd name="T27" fmla="*/ 12 h 126"/>
                <a:gd name="T28" fmla="*/ 52 w 62"/>
                <a:gd name="T29" fmla="*/ 2 h 126"/>
                <a:gd name="T30" fmla="*/ 30 w 62"/>
                <a:gd name="T31" fmla="*/ 5 h 126"/>
                <a:gd name="T32" fmla="*/ 14 w 62"/>
                <a:gd name="T33" fmla="*/ 0 h 126"/>
                <a:gd name="T34" fmla="*/ 13 w 62"/>
                <a:gd name="T35" fmla="*/ 5 h 126"/>
                <a:gd name="T36" fmla="*/ 3 w 62"/>
                <a:gd name="T37" fmla="*/ 17 h 126"/>
                <a:gd name="T38" fmla="*/ 5 w 62"/>
                <a:gd name="T39" fmla="*/ 23 h 126"/>
                <a:gd name="T40" fmla="*/ 5 w 62"/>
                <a:gd name="T41" fmla="*/ 55 h 126"/>
                <a:gd name="T42" fmla="*/ 3 w 62"/>
                <a:gd name="T43" fmla="*/ 93 h 126"/>
                <a:gd name="T44" fmla="*/ 1 w 62"/>
                <a:gd name="T45" fmla="*/ 112 h 126"/>
                <a:gd name="T46" fmla="*/ 3 w 62"/>
                <a:gd name="T47" fmla="*/ 1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0" y="196056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022475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14630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613" y="1860550"/>
              <a:ext cx="666750" cy="1408112"/>
            </a:xfrm>
            <a:custGeom>
              <a:avLst/>
              <a:gdLst>
                <a:gd name="T0" fmla="*/ 53 w 53"/>
                <a:gd name="T1" fmla="*/ 113 h 113"/>
                <a:gd name="T2" fmla="*/ 50 w 53"/>
                <a:gd name="T3" fmla="*/ 100 h 113"/>
                <a:gd name="T4" fmla="*/ 48 w 53"/>
                <a:gd name="T5" fmla="*/ 89 h 113"/>
                <a:gd name="T6" fmla="*/ 53 w 53"/>
                <a:gd name="T7" fmla="*/ 73 h 113"/>
                <a:gd name="T8" fmla="*/ 46 w 53"/>
                <a:gd name="T9" fmla="*/ 78 h 113"/>
                <a:gd name="T10" fmla="*/ 46 w 53"/>
                <a:gd name="T11" fmla="*/ 68 h 113"/>
                <a:gd name="T12" fmla="*/ 43 w 53"/>
                <a:gd name="T13" fmla="*/ 44 h 113"/>
                <a:gd name="T14" fmla="*/ 43 w 53"/>
                <a:gd name="T15" fmla="*/ 60 h 113"/>
                <a:gd name="T16" fmla="*/ 37 w 53"/>
                <a:gd name="T17" fmla="*/ 34 h 113"/>
                <a:gd name="T18" fmla="*/ 45 w 53"/>
                <a:gd name="T19" fmla="*/ 23 h 113"/>
                <a:gd name="T20" fmla="*/ 32 w 53"/>
                <a:gd name="T21" fmla="*/ 23 h 113"/>
                <a:gd name="T22" fmla="*/ 45 w 53"/>
                <a:gd name="T23" fmla="*/ 14 h 113"/>
                <a:gd name="T24" fmla="*/ 32 w 53"/>
                <a:gd name="T25" fmla="*/ 18 h 113"/>
                <a:gd name="T26" fmla="*/ 36 w 53"/>
                <a:gd name="T27" fmla="*/ 8 h 113"/>
                <a:gd name="T28" fmla="*/ 24 w 53"/>
                <a:gd name="T29" fmla="*/ 11 h 113"/>
                <a:gd name="T30" fmla="*/ 14 w 53"/>
                <a:gd name="T31" fmla="*/ 0 h 113"/>
                <a:gd name="T32" fmla="*/ 19 w 53"/>
                <a:gd name="T33" fmla="*/ 14 h 113"/>
                <a:gd name="T34" fmla="*/ 10 w 53"/>
                <a:gd name="T35" fmla="*/ 10 h 113"/>
                <a:gd name="T36" fmla="*/ 4 w 53"/>
                <a:gd name="T37" fmla="*/ 1 h 113"/>
                <a:gd name="T38" fmla="*/ 0 w 53"/>
                <a:gd name="T39" fmla="*/ 7 h 113"/>
                <a:gd name="T40" fmla="*/ 1 w 53"/>
                <a:gd name="T41" fmla="*/ 10 h 113"/>
                <a:gd name="T42" fmla="*/ 22 w 53"/>
                <a:gd name="T43" fmla="*/ 23 h 113"/>
                <a:gd name="T44" fmla="*/ 8 w 53"/>
                <a:gd name="T45" fmla="*/ 21 h 113"/>
                <a:gd name="T46" fmla="*/ 18 w 53"/>
                <a:gd name="T47" fmla="*/ 27 h 113"/>
                <a:gd name="T48" fmla="*/ 12 w 53"/>
                <a:gd name="T49" fmla="*/ 47 h 113"/>
                <a:gd name="T50" fmla="*/ 12 w 53"/>
                <a:gd name="T51" fmla="*/ 67 h 113"/>
                <a:gd name="T52" fmla="*/ 7 w 53"/>
                <a:gd name="T53" fmla="*/ 54 h 113"/>
                <a:gd name="T54" fmla="*/ 6 w 53"/>
                <a:gd name="T55" fmla="*/ 78 h 113"/>
                <a:gd name="T56" fmla="*/ 10 w 53"/>
                <a:gd name="T57" fmla="*/ 98 h 113"/>
                <a:gd name="T58" fmla="*/ 3 w 53"/>
                <a:gd name="T59" fmla="*/ 85 h 113"/>
                <a:gd name="T60" fmla="*/ 6 w 53"/>
                <a:gd name="T61" fmla="*/ 103 h 113"/>
                <a:gd name="T62" fmla="*/ 6 w 53"/>
                <a:gd name="T63" fmla="*/ 112 h 113"/>
                <a:gd name="T64" fmla="*/ 14 w 53"/>
                <a:gd name="T65" fmla="*/ 110 h 113"/>
                <a:gd name="T66" fmla="*/ 12 w 53"/>
                <a:gd name="T67" fmla="*/ 96 h 113"/>
                <a:gd name="T68" fmla="*/ 20 w 53"/>
                <a:gd name="T69" fmla="*/ 54 h 113"/>
                <a:gd name="T70" fmla="*/ 27 w 53"/>
                <a:gd name="T71" fmla="*/ 26 h 113"/>
                <a:gd name="T72" fmla="*/ 29 w 53"/>
                <a:gd name="T73" fmla="*/ 30 h 113"/>
                <a:gd name="T74" fmla="*/ 43 w 53"/>
                <a:gd name="T75" fmla="*/ 110 h 113"/>
                <a:gd name="T76" fmla="*/ 53 w 53"/>
                <a:gd name="T7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913" y="1884363"/>
              <a:ext cx="112713" cy="163512"/>
            </a:xfrm>
            <a:custGeom>
              <a:avLst/>
              <a:gdLst>
                <a:gd name="T0" fmla="*/ 0 w 9"/>
                <a:gd name="T1" fmla="*/ 6 h 13"/>
                <a:gd name="T2" fmla="*/ 5 w 9"/>
                <a:gd name="T3" fmla="*/ 13 h 13"/>
                <a:gd name="T4" fmla="*/ 5 w 9"/>
                <a:gd name="T5" fmla="*/ 7 h 13"/>
                <a:gd name="T6" fmla="*/ 7 w 9"/>
                <a:gd name="T7" fmla="*/ 0 h 13"/>
                <a:gd name="T8" fmla="*/ 0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949325"/>
              <a:ext cx="590550" cy="847725"/>
            </a:xfrm>
            <a:custGeom>
              <a:avLst/>
              <a:gdLst>
                <a:gd name="T0" fmla="*/ 14 w 47"/>
                <a:gd name="T1" fmla="*/ 0 h 68"/>
                <a:gd name="T2" fmla="*/ 20 w 47"/>
                <a:gd name="T3" fmla="*/ 7 h 68"/>
                <a:gd name="T4" fmla="*/ 30 w 47"/>
                <a:gd name="T5" fmla="*/ 5 h 68"/>
                <a:gd name="T6" fmla="*/ 40 w 47"/>
                <a:gd name="T7" fmla="*/ 46 h 68"/>
                <a:gd name="T8" fmla="*/ 47 w 47"/>
                <a:gd name="T9" fmla="*/ 66 h 68"/>
                <a:gd name="T10" fmla="*/ 24 w 47"/>
                <a:gd name="T11" fmla="*/ 68 h 68"/>
                <a:gd name="T12" fmla="*/ 2 w 47"/>
                <a:gd name="T13" fmla="*/ 66 h 68"/>
                <a:gd name="T14" fmla="*/ 0 w 47"/>
                <a:gd name="T15" fmla="*/ 20 h 68"/>
                <a:gd name="T16" fmla="*/ 14 w 47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049338"/>
              <a:ext cx="125413" cy="112712"/>
            </a:xfrm>
            <a:custGeom>
              <a:avLst/>
              <a:gdLst>
                <a:gd name="T0" fmla="*/ 0 w 79"/>
                <a:gd name="T1" fmla="*/ 55 h 71"/>
                <a:gd name="T2" fmla="*/ 79 w 79"/>
                <a:gd name="T3" fmla="*/ 0 h 71"/>
                <a:gd name="T4" fmla="*/ 0 w 79"/>
                <a:gd name="T5" fmla="*/ 71 h 71"/>
                <a:gd name="T6" fmla="*/ 0 w 79"/>
                <a:gd name="T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1">
                  <a:moveTo>
                    <a:pt x="0" y="55"/>
                  </a:moveTo>
                  <a:lnTo>
                    <a:pt x="79" y="0"/>
                  </a:lnTo>
                  <a:lnTo>
                    <a:pt x="0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3638" y="1074738"/>
              <a:ext cx="276225" cy="673100"/>
            </a:xfrm>
            <a:custGeom>
              <a:avLst/>
              <a:gdLst>
                <a:gd name="T0" fmla="*/ 0 w 22"/>
                <a:gd name="T1" fmla="*/ 0 h 54"/>
                <a:gd name="T2" fmla="*/ 8 w 22"/>
                <a:gd name="T3" fmla="*/ 6 h 54"/>
                <a:gd name="T4" fmla="*/ 15 w 22"/>
                <a:gd name="T5" fmla="*/ 29 h 54"/>
                <a:gd name="T6" fmla="*/ 22 w 22"/>
                <a:gd name="T7" fmla="*/ 50 h 54"/>
                <a:gd name="T8" fmla="*/ 6 w 22"/>
                <a:gd name="T9" fmla="*/ 49 h 54"/>
                <a:gd name="T10" fmla="*/ 13 w 22"/>
                <a:gd name="T11" fmla="*/ 44 h 54"/>
                <a:gd name="T12" fmla="*/ 6 w 22"/>
                <a:gd name="T13" fmla="*/ 34 h 54"/>
                <a:gd name="T14" fmla="*/ 8 w 22"/>
                <a:gd name="T15" fmla="*/ 28 h 54"/>
                <a:gd name="T16" fmla="*/ 7 w 22"/>
                <a:gd name="T17" fmla="*/ 8 h 54"/>
                <a:gd name="T18" fmla="*/ 0 w 2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00" y="974725"/>
              <a:ext cx="365125" cy="1047750"/>
            </a:xfrm>
            <a:custGeom>
              <a:avLst/>
              <a:gdLst>
                <a:gd name="T0" fmla="*/ 12 w 29"/>
                <a:gd name="T1" fmla="*/ 84 h 84"/>
                <a:gd name="T2" fmla="*/ 20 w 29"/>
                <a:gd name="T3" fmla="*/ 75 h 84"/>
                <a:gd name="T4" fmla="*/ 27 w 29"/>
                <a:gd name="T5" fmla="*/ 44 h 84"/>
                <a:gd name="T6" fmla="*/ 29 w 29"/>
                <a:gd name="T7" fmla="*/ 0 h 84"/>
                <a:gd name="T8" fmla="*/ 25 w 29"/>
                <a:gd name="T9" fmla="*/ 4 h 84"/>
                <a:gd name="T10" fmla="*/ 7 w 29"/>
                <a:gd name="T11" fmla="*/ 9 h 84"/>
                <a:gd name="T12" fmla="*/ 0 w 29"/>
                <a:gd name="T13" fmla="*/ 46 h 84"/>
                <a:gd name="T14" fmla="*/ 3 w 29"/>
                <a:gd name="T15" fmla="*/ 63 h 84"/>
                <a:gd name="T16" fmla="*/ 12 w 2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735138"/>
              <a:ext cx="427038" cy="112712"/>
            </a:xfrm>
            <a:custGeom>
              <a:avLst/>
              <a:gdLst>
                <a:gd name="T0" fmla="*/ 32 w 34"/>
                <a:gd name="T1" fmla="*/ 0 h 9"/>
                <a:gd name="T2" fmla="*/ 1 w 34"/>
                <a:gd name="T3" fmla="*/ 4 h 9"/>
                <a:gd name="T4" fmla="*/ 0 w 34"/>
                <a:gd name="T5" fmla="*/ 5 h 9"/>
                <a:gd name="T6" fmla="*/ 34 w 34"/>
                <a:gd name="T7" fmla="*/ 4 h 9"/>
                <a:gd name="T8" fmla="*/ 32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1074738"/>
              <a:ext cx="127000" cy="573087"/>
            </a:xfrm>
            <a:custGeom>
              <a:avLst/>
              <a:gdLst>
                <a:gd name="T0" fmla="*/ 8 w 10"/>
                <a:gd name="T1" fmla="*/ 46 h 46"/>
                <a:gd name="T2" fmla="*/ 9 w 10"/>
                <a:gd name="T3" fmla="*/ 36 h 46"/>
                <a:gd name="T4" fmla="*/ 10 w 10"/>
                <a:gd name="T5" fmla="*/ 34 h 46"/>
                <a:gd name="T6" fmla="*/ 1 w 10"/>
                <a:gd name="T7" fmla="*/ 5 h 46"/>
                <a:gd name="T8" fmla="*/ 4 w 10"/>
                <a:gd name="T9" fmla="*/ 4 h 46"/>
                <a:gd name="T10" fmla="*/ 1 w 10"/>
                <a:gd name="T11" fmla="*/ 0 h 46"/>
                <a:gd name="T12" fmla="*/ 3 w 10"/>
                <a:gd name="T13" fmla="*/ 4 h 46"/>
                <a:gd name="T14" fmla="*/ 0 w 10"/>
                <a:gd name="T15" fmla="*/ 5 h 46"/>
                <a:gd name="T16" fmla="*/ 8 w 10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1225" y="1349375"/>
              <a:ext cx="0" cy="61912"/>
            </a:xfrm>
            <a:custGeom>
              <a:avLst/>
              <a:gdLst>
                <a:gd name="T0" fmla="*/ 1 h 5"/>
                <a:gd name="T1" fmla="*/ 5 h 5"/>
                <a:gd name="T2" fmla="*/ 2 h 5"/>
                <a:gd name="T3" fmla="*/ 1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0" y="1149350"/>
              <a:ext cx="238125" cy="760412"/>
            </a:xfrm>
            <a:custGeom>
              <a:avLst/>
              <a:gdLst>
                <a:gd name="T0" fmla="*/ 19 w 19"/>
                <a:gd name="T1" fmla="*/ 57 h 61"/>
                <a:gd name="T2" fmla="*/ 17 w 19"/>
                <a:gd name="T3" fmla="*/ 44 h 61"/>
                <a:gd name="T4" fmla="*/ 16 w 19"/>
                <a:gd name="T5" fmla="*/ 21 h 61"/>
                <a:gd name="T6" fmla="*/ 14 w 19"/>
                <a:gd name="T7" fmla="*/ 38 h 61"/>
                <a:gd name="T8" fmla="*/ 13 w 19"/>
                <a:gd name="T9" fmla="*/ 17 h 61"/>
                <a:gd name="T10" fmla="*/ 13 w 19"/>
                <a:gd name="T11" fmla="*/ 44 h 61"/>
                <a:gd name="T12" fmla="*/ 8 w 19"/>
                <a:gd name="T13" fmla="*/ 27 h 61"/>
                <a:gd name="T14" fmla="*/ 6 w 19"/>
                <a:gd name="T15" fmla="*/ 0 h 61"/>
                <a:gd name="T16" fmla="*/ 6 w 19"/>
                <a:gd name="T17" fmla="*/ 25 h 61"/>
                <a:gd name="T18" fmla="*/ 0 w 19"/>
                <a:gd name="T19" fmla="*/ 19 h 61"/>
                <a:gd name="T20" fmla="*/ 6 w 19"/>
                <a:gd name="T21" fmla="*/ 28 h 61"/>
                <a:gd name="T22" fmla="*/ 4 w 19"/>
                <a:gd name="T23" fmla="*/ 30 h 61"/>
                <a:gd name="T24" fmla="*/ 6 w 19"/>
                <a:gd name="T25" fmla="*/ 32 h 61"/>
                <a:gd name="T26" fmla="*/ 1 w 19"/>
                <a:gd name="T27" fmla="*/ 35 h 61"/>
                <a:gd name="T28" fmla="*/ 7 w 19"/>
                <a:gd name="T29" fmla="*/ 35 h 61"/>
                <a:gd name="T30" fmla="*/ 2 w 19"/>
                <a:gd name="T31" fmla="*/ 37 h 61"/>
                <a:gd name="T32" fmla="*/ 9 w 19"/>
                <a:gd name="T33" fmla="*/ 41 h 61"/>
                <a:gd name="T34" fmla="*/ 17 w 19"/>
                <a:gd name="T35" fmla="*/ 61 h 61"/>
                <a:gd name="T36" fmla="*/ 19 w 19"/>
                <a:gd name="T37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00125"/>
              <a:ext cx="993775" cy="1122362"/>
            </a:xfrm>
            <a:custGeom>
              <a:avLst/>
              <a:gdLst>
                <a:gd name="T0" fmla="*/ 0 w 79"/>
                <a:gd name="T1" fmla="*/ 2 h 90"/>
                <a:gd name="T2" fmla="*/ 2 w 79"/>
                <a:gd name="T3" fmla="*/ 37 h 90"/>
                <a:gd name="T4" fmla="*/ 28 w 79"/>
                <a:gd name="T5" fmla="*/ 90 h 90"/>
                <a:gd name="T6" fmla="*/ 33 w 79"/>
                <a:gd name="T7" fmla="*/ 86 h 90"/>
                <a:gd name="T8" fmla="*/ 26 w 79"/>
                <a:gd name="T9" fmla="*/ 42 h 90"/>
                <a:gd name="T10" fmla="*/ 24 w 79"/>
                <a:gd name="T11" fmla="*/ 25 h 90"/>
                <a:gd name="T12" fmla="*/ 38 w 79"/>
                <a:gd name="T13" fmla="*/ 26 h 90"/>
                <a:gd name="T14" fmla="*/ 41 w 79"/>
                <a:gd name="T15" fmla="*/ 28 h 90"/>
                <a:gd name="T16" fmla="*/ 56 w 79"/>
                <a:gd name="T17" fmla="*/ 25 h 90"/>
                <a:gd name="T18" fmla="*/ 78 w 79"/>
                <a:gd name="T19" fmla="*/ 22 h 90"/>
                <a:gd name="T20" fmla="*/ 75 w 79"/>
                <a:gd name="T21" fmla="*/ 10 h 90"/>
                <a:gd name="T22" fmla="*/ 43 w 79"/>
                <a:gd name="T23" fmla="*/ 12 h 90"/>
                <a:gd name="T24" fmla="*/ 32 w 79"/>
                <a:gd name="T25" fmla="*/ 11 h 90"/>
                <a:gd name="T26" fmla="*/ 27 w 79"/>
                <a:gd name="T27" fmla="*/ 11 h 90"/>
                <a:gd name="T28" fmla="*/ 25 w 79"/>
                <a:gd name="T29" fmla="*/ 8 h 90"/>
                <a:gd name="T30" fmla="*/ 22 w 79"/>
                <a:gd name="T31" fmla="*/ 8 h 90"/>
                <a:gd name="T32" fmla="*/ 20 w 79"/>
                <a:gd name="T33" fmla="*/ 2 h 90"/>
                <a:gd name="T34" fmla="*/ 9 w 79"/>
                <a:gd name="T35" fmla="*/ 1 h 90"/>
                <a:gd name="T36" fmla="*/ 3 w 79"/>
                <a:gd name="T37" fmla="*/ 0 h 90"/>
                <a:gd name="T38" fmla="*/ 0 w 79"/>
                <a:gd name="T3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12825"/>
              <a:ext cx="955675" cy="1035050"/>
            </a:xfrm>
            <a:custGeom>
              <a:avLst/>
              <a:gdLst>
                <a:gd name="T0" fmla="*/ 74 w 76"/>
                <a:gd name="T1" fmla="*/ 10 h 83"/>
                <a:gd name="T2" fmla="*/ 45 w 76"/>
                <a:gd name="T3" fmla="*/ 13 h 83"/>
                <a:gd name="T4" fmla="*/ 31 w 76"/>
                <a:gd name="T5" fmla="*/ 21 h 83"/>
                <a:gd name="T6" fmla="*/ 39 w 76"/>
                <a:gd name="T7" fmla="*/ 13 h 83"/>
                <a:gd name="T8" fmla="*/ 29 w 76"/>
                <a:gd name="T9" fmla="*/ 21 h 83"/>
                <a:gd name="T10" fmla="*/ 35 w 76"/>
                <a:gd name="T11" fmla="*/ 13 h 83"/>
                <a:gd name="T12" fmla="*/ 26 w 76"/>
                <a:gd name="T13" fmla="*/ 20 h 83"/>
                <a:gd name="T14" fmla="*/ 28 w 76"/>
                <a:gd name="T15" fmla="*/ 13 h 83"/>
                <a:gd name="T16" fmla="*/ 29 w 76"/>
                <a:gd name="T17" fmla="*/ 12 h 83"/>
                <a:gd name="T18" fmla="*/ 27 w 76"/>
                <a:gd name="T19" fmla="*/ 12 h 83"/>
                <a:gd name="T20" fmla="*/ 24 w 76"/>
                <a:gd name="T21" fmla="*/ 18 h 83"/>
                <a:gd name="T22" fmla="*/ 25 w 76"/>
                <a:gd name="T23" fmla="*/ 11 h 83"/>
                <a:gd name="T24" fmla="*/ 22 w 76"/>
                <a:gd name="T25" fmla="*/ 15 h 83"/>
                <a:gd name="T26" fmla="*/ 22 w 76"/>
                <a:gd name="T27" fmla="*/ 15 h 83"/>
                <a:gd name="T28" fmla="*/ 21 w 76"/>
                <a:gd name="T29" fmla="*/ 2 h 83"/>
                <a:gd name="T30" fmla="*/ 20 w 76"/>
                <a:gd name="T31" fmla="*/ 1 h 83"/>
                <a:gd name="T32" fmla="*/ 15 w 76"/>
                <a:gd name="T33" fmla="*/ 1 h 83"/>
                <a:gd name="T34" fmla="*/ 15 w 76"/>
                <a:gd name="T35" fmla="*/ 1 h 83"/>
                <a:gd name="T36" fmla="*/ 9 w 76"/>
                <a:gd name="T37" fmla="*/ 1 h 83"/>
                <a:gd name="T38" fmla="*/ 13 w 76"/>
                <a:gd name="T39" fmla="*/ 4 h 83"/>
                <a:gd name="T40" fmla="*/ 1 w 76"/>
                <a:gd name="T41" fmla="*/ 0 h 83"/>
                <a:gd name="T42" fmla="*/ 0 w 76"/>
                <a:gd name="T43" fmla="*/ 1 h 83"/>
                <a:gd name="T44" fmla="*/ 0 w 76"/>
                <a:gd name="T45" fmla="*/ 2 h 83"/>
                <a:gd name="T46" fmla="*/ 5 w 76"/>
                <a:gd name="T47" fmla="*/ 6 h 83"/>
                <a:gd name="T48" fmla="*/ 2 w 76"/>
                <a:gd name="T49" fmla="*/ 22 h 83"/>
                <a:gd name="T50" fmla="*/ 1 w 76"/>
                <a:gd name="T51" fmla="*/ 33 h 83"/>
                <a:gd name="T52" fmla="*/ 2 w 76"/>
                <a:gd name="T53" fmla="*/ 36 h 83"/>
                <a:gd name="T54" fmla="*/ 3 w 76"/>
                <a:gd name="T55" fmla="*/ 41 h 83"/>
                <a:gd name="T56" fmla="*/ 6 w 76"/>
                <a:gd name="T57" fmla="*/ 23 h 83"/>
                <a:gd name="T58" fmla="*/ 8 w 76"/>
                <a:gd name="T59" fmla="*/ 7 h 83"/>
                <a:gd name="T60" fmla="*/ 7 w 76"/>
                <a:gd name="T61" fmla="*/ 24 h 83"/>
                <a:gd name="T62" fmla="*/ 8 w 76"/>
                <a:gd name="T63" fmla="*/ 42 h 83"/>
                <a:gd name="T64" fmla="*/ 21 w 76"/>
                <a:gd name="T65" fmla="*/ 74 h 83"/>
                <a:gd name="T66" fmla="*/ 28 w 76"/>
                <a:gd name="T67" fmla="*/ 83 h 83"/>
                <a:gd name="T68" fmla="*/ 25 w 76"/>
                <a:gd name="T69" fmla="*/ 51 h 83"/>
                <a:gd name="T70" fmla="*/ 23 w 76"/>
                <a:gd name="T71" fmla="*/ 23 h 83"/>
                <a:gd name="T72" fmla="*/ 33 w 76"/>
                <a:gd name="T73" fmla="*/ 22 h 83"/>
                <a:gd name="T74" fmla="*/ 43 w 76"/>
                <a:gd name="T75" fmla="*/ 21 h 83"/>
                <a:gd name="T76" fmla="*/ 41 w 76"/>
                <a:gd name="T77" fmla="*/ 23 h 83"/>
                <a:gd name="T78" fmla="*/ 52 w 76"/>
                <a:gd name="T79" fmla="*/ 22 h 83"/>
                <a:gd name="T80" fmla="*/ 76 w 76"/>
                <a:gd name="T81" fmla="*/ 19 h 83"/>
                <a:gd name="T82" fmla="*/ 74 w 76"/>
                <a:gd name="T83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8225" y="1023938"/>
              <a:ext cx="163513" cy="674687"/>
            </a:xfrm>
            <a:custGeom>
              <a:avLst/>
              <a:gdLst>
                <a:gd name="T0" fmla="*/ 0 w 13"/>
                <a:gd name="T1" fmla="*/ 49 h 54"/>
                <a:gd name="T2" fmla="*/ 7 w 13"/>
                <a:gd name="T3" fmla="*/ 54 h 54"/>
                <a:gd name="T4" fmla="*/ 13 w 13"/>
                <a:gd name="T5" fmla="*/ 48 h 54"/>
                <a:gd name="T6" fmla="*/ 11 w 13"/>
                <a:gd name="T7" fmla="*/ 12 h 54"/>
                <a:gd name="T8" fmla="*/ 9 w 13"/>
                <a:gd name="T9" fmla="*/ 7 h 54"/>
                <a:gd name="T10" fmla="*/ 11 w 13"/>
                <a:gd name="T11" fmla="*/ 3 h 54"/>
                <a:gd name="T12" fmla="*/ 7 w 13"/>
                <a:gd name="T13" fmla="*/ 1 h 54"/>
                <a:gd name="T14" fmla="*/ 4 w 13"/>
                <a:gd name="T15" fmla="*/ 6 h 54"/>
                <a:gd name="T16" fmla="*/ 2 w 13"/>
                <a:gd name="T17" fmla="*/ 11 h 54"/>
                <a:gd name="T18" fmla="*/ 0 w 13"/>
                <a:gd name="T19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71540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C 0.07227 0.00093 0.13178 0.10463 0.13178 0.23264 C 0.13165 0.36181 0.0724 0.46713 0.00014 0.46736 C -0.07278 0.4669 -0.13151 0.36181 -0.13164 0.23241 C -0.13151 0.1037 -0.07291 0.00093 -4.79167E-6 3.7037E-7 Z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63 C 0.03867 0.10209 0.0233 0.24769 -0.03659 0.31968 C -0.09675 0.39167 -0.17917 0.3632 -0.21954 0.25672 C -0.26016 0.14885 -0.24388 0.00371 -0.18373 -0.06875 C -0.1237 -0.1405 -0.04258 -0.11203 -0.00183 -0.00463 Z " pathEditMode="relative" rAng="3360000" ptsTypes="AAAAA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-0.03282 0.11459 -0.11198 0.16135 -0.17644 0.10301 C -0.24102 0.04445 -0.26693 -0.09745 -0.23412 -0.21203 C -0.20092 -0.32708 -0.12162 -0.37222 -0.05664 -0.31412 C 0.00768 -0.25555 0.0332 -0.11527 4.16667E-6 -4.44444E-6 Z " pathEditMode="relative" rAng="7020000" ptsTypes="AAAAA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-0.0724 0.00671 -0.13464 -0.0919 -0.13841 -0.22014 C -0.14232 -0.34884 -0.08607 -0.45996 -0.01393 -0.46667 C 0.05885 -0.47292 0.12057 -0.37338 0.12461 -0.24445 C 0.12826 -0.11597 0.07266 -0.00672 2.08333E-7 2.22222E-6 Z " pathEditMode="relative" rAng="10620000" ptsTypes="AAAAA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C -0.03398 -0.11366 -0.01015 -0.25579 0.05365 -0.31598 C 0.11771 -0.37662 0.19805 -0.33287 0.2319 -0.21945 C 0.26589 -0.1051 0.24128 0.03657 0.17722 0.09768 C 0.11328 0.15787 0.03412 0.11435 -3.33333E-6 3.33333E-6 Z " pathEditMode="relative" rAng="14520000" ptsTypes="AAAAA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C 0.03841 -0.10925 0.11953 -0.14351 0.18086 -0.07546 C 0.24232 -0.00717 0.2612 0.13843 0.22292 0.24723 C 0.18412 0.35672 0.10287 0.38959 0.04115 0.32153 C -0.02018 0.25325 -0.03867 0.1095 -6.25E-7 -4.81481E-6 Z " pathEditMode="relative" rAng="18120000" ptsTypes="AAAAA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2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74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74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74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1384760" y="3742027"/>
            <a:ext cx="1506451" cy="4399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 bwMode="auto">
          <a:xfrm>
            <a:off x="3293182" y="3742027"/>
            <a:ext cx="1506451" cy="4399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 bwMode="auto">
          <a:xfrm>
            <a:off x="5349303" y="3742027"/>
            <a:ext cx="1506451" cy="4399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 bwMode="auto">
          <a:xfrm>
            <a:off x="7425102" y="3745602"/>
            <a:ext cx="1506451" cy="4399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 bwMode="auto">
          <a:xfrm>
            <a:off x="9394423" y="3742027"/>
            <a:ext cx="1506451" cy="4399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3D907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531608" y="1642310"/>
            <a:ext cx="1219166" cy="536352"/>
            <a:chOff x="1557365" y="2086949"/>
            <a:chExt cx="1219166" cy="536352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7365" y="2086949"/>
              <a:ext cx="1219166" cy="418767"/>
            </a:xfrm>
            <a:custGeom>
              <a:avLst/>
              <a:gdLst>
                <a:gd name="T0" fmla="*/ 1812 w 1812"/>
                <a:gd name="T1" fmla="*/ 55 h 86"/>
                <a:gd name="T2" fmla="*/ 1782 w 1812"/>
                <a:gd name="T3" fmla="*/ 86 h 86"/>
                <a:gd name="T4" fmla="*/ 31 w 1812"/>
                <a:gd name="T5" fmla="*/ 86 h 86"/>
                <a:gd name="T6" fmla="*/ 0 w 1812"/>
                <a:gd name="T7" fmla="*/ 55 h 86"/>
                <a:gd name="T8" fmla="*/ 0 w 1812"/>
                <a:gd name="T9" fmla="*/ 31 h 86"/>
                <a:gd name="T10" fmla="*/ 31 w 1812"/>
                <a:gd name="T11" fmla="*/ 0 h 86"/>
                <a:gd name="T12" fmla="*/ 1782 w 1812"/>
                <a:gd name="T13" fmla="*/ 0 h 86"/>
                <a:gd name="T14" fmla="*/ 1812 w 1812"/>
                <a:gd name="T15" fmla="*/ 31 h 86"/>
                <a:gd name="T16" fmla="*/ 1812 w 1812"/>
                <a:gd name="T17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2" h="86">
                  <a:moveTo>
                    <a:pt x="1812" y="55"/>
                  </a:moveTo>
                  <a:cubicBezTo>
                    <a:pt x="1812" y="72"/>
                    <a:pt x="1799" y="86"/>
                    <a:pt x="1782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14" y="86"/>
                    <a:pt x="0" y="72"/>
                    <a:pt x="0" y="5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782" y="0"/>
                    <a:pt x="1782" y="0"/>
                    <a:pt x="1782" y="0"/>
                  </a:cubicBezTo>
                  <a:cubicBezTo>
                    <a:pt x="1799" y="0"/>
                    <a:pt x="1812" y="14"/>
                    <a:pt x="1812" y="31"/>
                  </a:cubicBezTo>
                  <a:lnTo>
                    <a:pt x="1812" y="55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275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2736335" y="1642310"/>
            <a:ext cx="1891667" cy="536352"/>
            <a:chOff x="2762092" y="2086949"/>
            <a:chExt cx="1891667" cy="536352"/>
          </a:xfrm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62092" y="2086949"/>
              <a:ext cx="1891667" cy="418767"/>
            </a:xfrm>
            <a:prstGeom prst="rect">
              <a:avLst/>
            </a:prstGeom>
            <a:solidFill>
              <a:srgbClr val="EBAC0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448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4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4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595320" y="1642310"/>
            <a:ext cx="3657180" cy="536352"/>
            <a:chOff x="4621077" y="2086949"/>
            <a:chExt cx="3657180" cy="536352"/>
          </a:xfrm>
        </p:grpSpPr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21077" y="2092424"/>
              <a:ext cx="851974" cy="418767"/>
            </a:xfrm>
            <a:prstGeom prst="rect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41784" y="2086949"/>
              <a:ext cx="1243923" cy="418767"/>
            </a:xfrm>
            <a:prstGeom prst="rect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2876" y="2086949"/>
              <a:ext cx="1685381" cy="418767"/>
            </a:xfrm>
            <a:prstGeom prst="rect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4500" y="2487150"/>
              <a:ext cx="185660" cy="136151"/>
            </a:xfrm>
            <a:custGeom>
              <a:avLst/>
              <a:gdLst>
                <a:gd name="T0" fmla="*/ 90 w 90"/>
                <a:gd name="T1" fmla="*/ 0 h 66"/>
                <a:gd name="T2" fmla="*/ 45 w 90"/>
                <a:gd name="T3" fmla="*/ 66 h 66"/>
                <a:gd name="T4" fmla="*/ 0 w 90"/>
                <a:gd name="T5" fmla="*/ 0 h 66"/>
                <a:gd name="T6" fmla="*/ 90 w 90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66">
                  <a:moveTo>
                    <a:pt x="90" y="0"/>
                  </a:moveTo>
                  <a:lnTo>
                    <a:pt x="45" y="66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8213304" y="1642310"/>
            <a:ext cx="1243923" cy="536352"/>
            <a:chOff x="8239061" y="2086949"/>
            <a:chExt cx="1243923" cy="536352"/>
          </a:xfrm>
        </p:grpSpPr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39061" y="2086949"/>
              <a:ext cx="1243923" cy="418767"/>
            </a:xfrm>
            <a:prstGeom prst="rect">
              <a:avLst/>
            </a:pr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9853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9447593" y="1642310"/>
            <a:ext cx="915241" cy="536352"/>
            <a:chOff x="9473350" y="2086949"/>
            <a:chExt cx="915241" cy="536352"/>
          </a:xfrm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3350" y="2086949"/>
              <a:ext cx="915241" cy="418767"/>
            </a:xfrm>
            <a:custGeom>
              <a:avLst/>
              <a:gdLst>
                <a:gd name="T0" fmla="*/ 788 w 818"/>
                <a:gd name="T1" fmla="*/ 0 h 86"/>
                <a:gd name="T2" fmla="*/ 0 w 818"/>
                <a:gd name="T3" fmla="*/ 0 h 86"/>
                <a:gd name="T4" fmla="*/ 0 w 818"/>
                <a:gd name="T5" fmla="*/ 86 h 86"/>
                <a:gd name="T6" fmla="*/ 788 w 818"/>
                <a:gd name="T7" fmla="*/ 86 h 86"/>
                <a:gd name="T8" fmla="*/ 818 w 818"/>
                <a:gd name="T9" fmla="*/ 55 h 86"/>
                <a:gd name="T10" fmla="*/ 818 w 818"/>
                <a:gd name="T11" fmla="*/ 31 h 86"/>
                <a:gd name="T12" fmla="*/ 788 w 81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8" h="86">
                  <a:moveTo>
                    <a:pt x="7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805" y="86"/>
                    <a:pt x="818" y="72"/>
                    <a:pt x="818" y="55"/>
                  </a:cubicBezTo>
                  <a:cubicBezTo>
                    <a:pt x="818" y="31"/>
                    <a:pt x="818" y="31"/>
                    <a:pt x="818" y="31"/>
                  </a:cubicBezTo>
                  <a:cubicBezTo>
                    <a:pt x="818" y="14"/>
                    <a:pt x="805" y="0"/>
                    <a:pt x="788" y="0"/>
                  </a:cubicBezTo>
                  <a:close/>
                </a:path>
              </a:pathLst>
            </a:custGeom>
            <a:solidFill>
              <a:srgbClr val="3D907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2556" y="2487150"/>
              <a:ext cx="189786" cy="136151"/>
            </a:xfrm>
            <a:custGeom>
              <a:avLst/>
              <a:gdLst>
                <a:gd name="T0" fmla="*/ 92 w 92"/>
                <a:gd name="T1" fmla="*/ 0 h 66"/>
                <a:gd name="T2" fmla="*/ 47 w 92"/>
                <a:gd name="T3" fmla="*/ 66 h 66"/>
                <a:gd name="T4" fmla="*/ 0 w 92"/>
                <a:gd name="T5" fmla="*/ 0 h 66"/>
                <a:gd name="T6" fmla="*/ 92 w 9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6">
                  <a:moveTo>
                    <a:pt x="92" y="0"/>
                  </a:moveTo>
                  <a:lnTo>
                    <a:pt x="47" y="66"/>
                  </a:lnTo>
                  <a:lnTo>
                    <a:pt x="0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907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11849" y="4360346"/>
            <a:ext cx="1682009" cy="55399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1358577" y="4200440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16379" y="4360346"/>
            <a:ext cx="1682009" cy="55399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出自【趣你的PPT】(微信:qunideppt)：最优质的PPT资源库"/>
          <p:cNvCxnSpPr/>
          <p:nvPr/>
        </p:nvCxnSpPr>
        <p:spPr>
          <a:xfrm>
            <a:off x="3266999" y="4200440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6310" y="4360346"/>
            <a:ext cx="1682009" cy="55399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5323120" y="4200440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37323" y="4363921"/>
            <a:ext cx="1682009" cy="55399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7398920" y="4204015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06643" y="4341869"/>
            <a:ext cx="1682009" cy="55399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just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9368240" y="4200440"/>
            <a:ext cx="153263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出自【趣你的PPT】(微信:qunideppt)：最优质的PPT资源库"/>
          <p:cNvSpPr txBox="1"/>
          <p:nvPr/>
        </p:nvSpPr>
        <p:spPr>
          <a:xfrm>
            <a:off x="1801784" y="1654703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11%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392756" y="1672503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24%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706523" y="1672503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48%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520469" y="1681000"/>
            <a:ext cx="659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669439" y="1663941"/>
            <a:ext cx="5245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93" r="16538" b="13576"/>
          <a:stretch/>
        </p:blipFill>
        <p:spPr>
          <a:xfrm>
            <a:off x="1356152" y="2689738"/>
            <a:ext cx="1535058" cy="934704"/>
          </a:xfrm>
          <a:prstGeom prst="rect">
            <a:avLst/>
          </a:prstGeom>
        </p:spPr>
      </p:pic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t="44488" b="15520"/>
          <a:stretch/>
        </p:blipFill>
        <p:spPr>
          <a:xfrm>
            <a:off x="3300298" y="2689737"/>
            <a:ext cx="1532751" cy="934705"/>
          </a:xfrm>
          <a:prstGeom prst="rect">
            <a:avLst/>
          </a:prstGeom>
        </p:spPr>
      </p:pic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 b="14023"/>
          <a:stretch/>
        </p:blipFill>
        <p:spPr>
          <a:xfrm>
            <a:off x="5335075" y="2689737"/>
            <a:ext cx="1524477" cy="934705"/>
          </a:xfrm>
          <a:prstGeom prst="rect">
            <a:avLst/>
          </a:prstGeom>
        </p:spPr>
      </p:pic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20" y="2693312"/>
            <a:ext cx="1520678" cy="934706"/>
          </a:xfrm>
          <a:prstGeom prst="rect">
            <a:avLst/>
          </a:prstGeom>
        </p:spPr>
      </p:pic>
      <p:pic>
        <p:nvPicPr>
          <p:cNvPr id="49" name="出自【趣你的PPT】(微信:qunideppt)：最优质的PPT资源库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085" y="2689736"/>
            <a:ext cx="1507788" cy="9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0778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3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4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5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5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30" grpId="0" animBg="1"/>
          <p:bldP spid="32" grpId="0" animBg="1"/>
          <p:bldP spid="34" grpId="0" animBg="1"/>
          <p:bldP spid="36" grpId="0" animBg="1"/>
          <p:bldP spid="38" grpId="0" animBg="1"/>
          <p:bldP spid="40" grpId="0"/>
          <p:bldP spid="41" grpId="0"/>
          <p:bldP spid="42" grpId="0"/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30" grpId="0" animBg="1"/>
          <p:bldP spid="32" grpId="0" animBg="1"/>
          <p:bldP spid="34" grpId="0" animBg="1"/>
          <p:bldP spid="36" grpId="0" animBg="1"/>
          <p:bldP spid="38" grpId="0" animBg="1"/>
          <p:bldP spid="40" grpId="0"/>
          <p:bldP spid="41" grpId="0"/>
          <p:bldP spid="42" grpId="0"/>
          <p:bldP spid="43" grpId="0"/>
          <p:bldP spid="4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443156" y="1258751"/>
            <a:ext cx="2658704" cy="946794"/>
            <a:chOff x="1465842" y="1988840"/>
            <a:chExt cx="2658704" cy="946794"/>
          </a:xfrm>
          <a:solidFill>
            <a:srgbClr val="C00000"/>
          </a:solidFill>
        </p:grpSpPr>
        <p:sp>
          <p:nvSpPr>
            <p:cNvPr id="44" name="出自【趣你的PPT】(微信:qunideppt)：最优质的PPT资源库"/>
            <p:cNvSpPr/>
            <p:nvPr/>
          </p:nvSpPr>
          <p:spPr>
            <a:xfrm rot="5400000">
              <a:off x="2322173" y="1133261"/>
              <a:ext cx="946794" cy="2657952"/>
            </a:xfrm>
            <a:custGeom>
              <a:avLst/>
              <a:gdLst>
                <a:gd name="connsiteX0" fmla="*/ 0 w 946794"/>
                <a:gd name="connsiteY0" fmla="*/ 489268 h 2657952"/>
                <a:gd name="connsiteX1" fmla="*/ 473397 w 946794"/>
                <a:gd name="connsiteY1" fmla="*/ 0 h 2657952"/>
                <a:gd name="connsiteX2" fmla="*/ 946794 w 946794"/>
                <a:gd name="connsiteY2" fmla="*/ 489268 h 2657952"/>
                <a:gd name="connsiteX3" fmla="*/ 942718 w 946794"/>
                <a:gd name="connsiteY3" fmla="*/ 489268 h 2657952"/>
                <a:gd name="connsiteX4" fmla="*/ 942718 w 946794"/>
                <a:gd name="connsiteY4" fmla="*/ 2657952 h 2657952"/>
                <a:gd name="connsiteX5" fmla="*/ 6614 w 946794"/>
                <a:gd name="connsiteY5" fmla="*/ 2657952 h 2657952"/>
                <a:gd name="connsiteX6" fmla="*/ 6614 w 946794"/>
                <a:gd name="connsiteY6" fmla="*/ 489268 h 26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94" h="2657952">
                  <a:moveTo>
                    <a:pt x="0" y="489268"/>
                  </a:moveTo>
                  <a:lnTo>
                    <a:pt x="473397" y="0"/>
                  </a:lnTo>
                  <a:lnTo>
                    <a:pt x="946794" y="489268"/>
                  </a:lnTo>
                  <a:lnTo>
                    <a:pt x="942718" y="489268"/>
                  </a:lnTo>
                  <a:lnTo>
                    <a:pt x="942718" y="2657952"/>
                  </a:lnTo>
                  <a:lnTo>
                    <a:pt x="6614" y="2657952"/>
                  </a:lnTo>
                  <a:lnTo>
                    <a:pt x="6614" y="48926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465842" y="2139071"/>
              <a:ext cx="86409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2117292" y="2054826"/>
              <a:ext cx="1440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2117292" y="2358552"/>
              <a:ext cx="181789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的美化，。</a:t>
              </a:r>
              <a:endParaRPr lang="zh-CN" alt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3885836" y="1250598"/>
            <a:ext cx="2448272" cy="946795"/>
            <a:chOff x="3908522" y="1980687"/>
            <a:chExt cx="2448272" cy="946795"/>
          </a:xfrm>
          <a:solidFill>
            <a:srgbClr val="C00000"/>
          </a:solidFill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3908522" y="1980687"/>
              <a:ext cx="2448272" cy="9467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4355379" y="2139071"/>
              <a:ext cx="86409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5024513" y="2259342"/>
              <a:ext cx="11373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6112492" y="1242445"/>
            <a:ext cx="2448272" cy="946795"/>
            <a:chOff x="6135178" y="1972534"/>
            <a:chExt cx="2448272" cy="946795"/>
          </a:xfrm>
          <a:solidFill>
            <a:srgbClr val="C00000"/>
          </a:solidFill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6135178" y="1972534"/>
              <a:ext cx="2448272" cy="9467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6603363" y="2139071"/>
              <a:ext cx="86409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7272497" y="2259342"/>
              <a:ext cx="11373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8344740" y="1258751"/>
            <a:ext cx="2448272" cy="946795"/>
            <a:chOff x="8367426" y="1988840"/>
            <a:chExt cx="2448272" cy="946795"/>
          </a:xfrm>
          <a:solidFill>
            <a:srgbClr val="C00000"/>
          </a:solidFill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8367426" y="1988840"/>
              <a:ext cx="2448272" cy="9467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8830019" y="2145059"/>
              <a:ext cx="86409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9499153" y="2265330"/>
              <a:ext cx="11373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sp>
        <p:nvSpPr>
          <p:cNvPr id="60" name="出自【趣你的PPT】(微信:qunideppt)：最优质的PPT资源库"/>
          <p:cNvSpPr txBox="1"/>
          <p:nvPr/>
        </p:nvSpPr>
        <p:spPr>
          <a:xfrm>
            <a:off x="1404730" y="4067063"/>
            <a:ext cx="193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3823389" y="4067063"/>
            <a:ext cx="193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6242049" y="4067063"/>
            <a:ext cx="193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561114" y="4067063"/>
            <a:ext cx="193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51" y="2735898"/>
            <a:ext cx="1025453" cy="1040460"/>
          </a:xfrm>
          <a:prstGeom prst="rect">
            <a:avLst/>
          </a:prstGeom>
        </p:spPr>
      </p:pic>
      <p:pic>
        <p:nvPicPr>
          <p:cNvPr id="65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48" y="2743031"/>
            <a:ext cx="1033327" cy="1033327"/>
          </a:xfrm>
          <a:prstGeom prst="rect">
            <a:avLst/>
          </a:prstGeom>
        </p:spPr>
      </p:pic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50" y="2746600"/>
            <a:ext cx="1029758" cy="1029758"/>
          </a:xfrm>
          <a:prstGeom prst="rect">
            <a:avLst/>
          </a:prstGeom>
        </p:spPr>
      </p:pic>
      <p:pic>
        <p:nvPicPr>
          <p:cNvPr id="67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97" y="2743031"/>
            <a:ext cx="1029758" cy="10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0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9" y="1010401"/>
            <a:ext cx="6605418" cy="4601296"/>
          </a:xfrm>
          <a:prstGeom prst="rect">
            <a:avLst/>
          </a:prstGeom>
        </p:spPr>
      </p:pic>
      <p:sp>
        <p:nvSpPr>
          <p:cNvPr id="54" name="出自【趣你的PPT】(微信:qunideppt)：最优质的PPT资源库"/>
          <p:cNvSpPr/>
          <p:nvPr/>
        </p:nvSpPr>
        <p:spPr>
          <a:xfrm>
            <a:off x="7853410" y="1010401"/>
            <a:ext cx="2675793" cy="5760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186707" y="1122820"/>
            <a:ext cx="213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859077" y="2015941"/>
            <a:ext cx="2808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53838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/>
          <a:stretch/>
        </p:blipFill>
        <p:spPr>
          <a:xfrm>
            <a:off x="2739125" y="-12879"/>
            <a:ext cx="9452875" cy="6890198"/>
          </a:xfrm>
          <a:prstGeom prst="rect">
            <a:avLst/>
          </a:pr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16011" r="13956" b="16074"/>
          <a:stretch/>
        </p:blipFill>
        <p:spPr>
          <a:xfrm rot="10800000">
            <a:off x="0" y="0"/>
            <a:ext cx="6782673" cy="6877318"/>
          </a:xfrm>
          <a:prstGeom prst="rect">
            <a:avLst/>
          </a:prstGeom>
        </p:spPr>
      </p:pic>
      <p:sp>
        <p:nvSpPr>
          <p:cNvPr id="38" name="出自【趣你的PPT】(微信:qunideppt)：最优质的PPT资源库"/>
          <p:cNvSpPr/>
          <p:nvPr/>
        </p:nvSpPr>
        <p:spPr>
          <a:xfrm>
            <a:off x="1553752" y="1599801"/>
            <a:ext cx="1328879" cy="463640"/>
          </a:xfrm>
          <a:prstGeom prst="rect">
            <a:avLst/>
          </a:prstGeom>
          <a:solidFill>
            <a:srgbClr val="173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777059" y="1593362"/>
            <a:ext cx="1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882631" y="1599801"/>
            <a:ext cx="1955235" cy="463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69208" y="1654917"/>
            <a:ext cx="167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1553752" y="2007976"/>
            <a:ext cx="32841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1553751" y="2681456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996199" y="2736920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996199" y="3479177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996199" y="4963692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996199" y="4221434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单击这里添加您要的文本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553750" y="3426145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553749" y="4184357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53748" y="4958951"/>
            <a:ext cx="6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874101"/>
      </p:ext>
    </p:extLst>
  </p:cSld>
  <p:clrMapOvr>
    <a:masterClrMapping/>
  </p:clrMapOvr>
  <p:transition spd="slow" advClick="0" advTm="3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82635" y="2574669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</a:t>
            </a: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8" name="出自【趣你的PPT】(微信:qunideppt)：最优质的PPT资源库"/>
          <p:cNvCxnSpPr>
            <a:stCxn id="7" idx="6"/>
          </p:cNvCxnSpPr>
          <p:nvPr/>
        </p:nvCxnSpPr>
        <p:spPr>
          <a:xfrm flipV="1">
            <a:off x="1064102" y="2691402"/>
            <a:ext cx="10081121" cy="24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>
          <a:xfrm>
            <a:off x="11145223" y="2550668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249722" y="2575503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                                                                  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776126" y="2553615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337352" y="2566375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598367" y="3088279"/>
            <a:ext cx="1584176" cy="743187"/>
            <a:chOff x="2727156" y="3246531"/>
            <a:chExt cx="1584176" cy="743187"/>
          </a:xfrm>
          <a:solidFill>
            <a:srgbClr val="C00000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2012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124771" y="3088278"/>
            <a:ext cx="1584176" cy="743187"/>
            <a:chOff x="2727156" y="3246531"/>
            <a:chExt cx="1584176" cy="743187"/>
          </a:xfrm>
          <a:solidFill>
            <a:srgbClr val="C00000"/>
          </a:solidFill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2013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685997" y="3088277"/>
            <a:ext cx="1584176" cy="743187"/>
            <a:chOff x="2727156" y="3246531"/>
            <a:chExt cx="1584176" cy="743187"/>
          </a:xfrm>
          <a:solidFill>
            <a:srgbClr val="C00000"/>
          </a:solidFill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2014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2352036" y="1583312"/>
            <a:ext cx="207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4878440" y="1580585"/>
            <a:ext cx="207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404844" y="1577513"/>
            <a:ext cx="207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83308" y="4963246"/>
            <a:ext cx="10842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83308" y="450158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</p:spTree>
    <p:extLst>
      <p:ext uri="{BB962C8B-B14F-4D97-AF65-F5344CB8AC3E}">
        <p14:creationId xmlns:p14="http://schemas.microsoft.com/office/powerpoint/2010/main" val="64869916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25"/>
                            </p:stCondLst>
                            <p:childTnLst>
                              <p:par>
                                <p:cTn id="6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97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434951" y="2876111"/>
            <a:ext cx="3096344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8"/>
          <a:stretch/>
        </p:blipFill>
        <p:spPr>
          <a:xfrm>
            <a:off x="8434951" y="1282349"/>
            <a:ext cx="2901412" cy="1303253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658308" y="1571323"/>
            <a:ext cx="1365165" cy="3329494"/>
            <a:chOff x="1623613" y="2082922"/>
            <a:chExt cx="1365165" cy="3329494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3600000">
              <a:off x="2290028" y="2725499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800000">
              <a:off x="1623613" y="2082922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7200000">
              <a:off x="2290028" y="4446641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9000000">
              <a:off x="1623613" y="5089218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2631219" y="3620431"/>
              <a:ext cx="391920" cy="323198"/>
            </a:xfrm>
            <a:prstGeom prst="upArrow">
              <a:avLst>
                <a:gd name="adj1" fmla="val 52833"/>
                <a:gd name="adj2" fmla="val 45940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2251320" y="1282349"/>
            <a:ext cx="5030522" cy="543868"/>
          </a:xfrm>
          <a:prstGeom prst="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53450" y="1258751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0070C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2935939" y="2134070"/>
            <a:ext cx="4364266" cy="543868"/>
          </a:xfrm>
          <a:prstGeom prst="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38068" y="2110472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0070C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3244573" y="2985790"/>
            <a:ext cx="4037271" cy="556319"/>
          </a:xfrm>
          <a:prstGeom prst="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46702" y="2962193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0070C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2935940" y="3837514"/>
            <a:ext cx="4345904" cy="555620"/>
          </a:xfrm>
          <a:prstGeom prst="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38068" y="3813915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0070C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2269683" y="4689236"/>
            <a:ext cx="5030522" cy="545872"/>
          </a:xfrm>
          <a:prstGeom prst="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1810" y="4665639"/>
            <a:ext cx="650478" cy="567468"/>
          </a:xfrm>
          <a:prstGeom prst="hexagon">
            <a:avLst>
              <a:gd name="adj" fmla="val 28657"/>
              <a:gd name="vf" fmla="val 115470"/>
            </a:avLst>
          </a:prstGeom>
          <a:solidFill>
            <a:srgbClr val="0070C0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0" y="1339614"/>
            <a:ext cx="2437424" cy="3815853"/>
            <a:chOff x="-34695" y="1851213"/>
            <a:chExt cx="2437424" cy="3815853"/>
          </a:xfrm>
        </p:grpSpPr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5400000">
              <a:off x="-968348" y="3130942"/>
              <a:ext cx="3815853" cy="1256396"/>
            </a:xfrm>
            <a:prstGeom prst="ellipse">
              <a:avLst/>
            </a:prstGeom>
            <a:gradFill rotWithShape="1">
              <a:gsLst>
                <a:gs pos="0">
                  <a:sysClr val="windowText" lastClr="00000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 rot="5400000">
              <a:off x="-151641" y="2547233"/>
              <a:ext cx="2671315" cy="2437424"/>
              <a:chOff x="3107" y="2795"/>
              <a:chExt cx="1089" cy="994"/>
            </a:xfrm>
          </p:grpSpPr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flipV="1">
                <a:off x="3332" y="3607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>
                      <a:alpha val="29999"/>
                    </a:sys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07" y="2795"/>
                <a:ext cx="1089" cy="681"/>
              </a:xfrm>
              <a:custGeom>
                <a:avLst/>
                <a:gdLst>
                  <a:gd name="T0" fmla="*/ 637 w 1862"/>
                  <a:gd name="T1" fmla="*/ 318 h 1164"/>
                  <a:gd name="T2" fmla="*/ 635 w 1862"/>
                  <a:gd name="T3" fmla="*/ 326 h 1164"/>
                  <a:gd name="T4" fmla="*/ 630 w 1862"/>
                  <a:gd name="T5" fmla="*/ 335 h 1164"/>
                  <a:gd name="T6" fmla="*/ 622 w 1862"/>
                  <a:gd name="T7" fmla="*/ 342 h 1164"/>
                  <a:gd name="T8" fmla="*/ 612 w 1862"/>
                  <a:gd name="T9" fmla="*/ 349 h 1164"/>
                  <a:gd name="T10" fmla="*/ 582 w 1862"/>
                  <a:gd name="T11" fmla="*/ 363 h 1164"/>
                  <a:gd name="T12" fmla="*/ 543 w 1862"/>
                  <a:gd name="T13" fmla="*/ 374 h 1164"/>
                  <a:gd name="T14" fmla="*/ 497 w 1862"/>
                  <a:gd name="T15" fmla="*/ 385 h 1164"/>
                  <a:gd name="T16" fmla="*/ 443 w 1862"/>
                  <a:gd name="T17" fmla="*/ 391 h 1164"/>
                  <a:gd name="T18" fmla="*/ 382 w 1862"/>
                  <a:gd name="T19" fmla="*/ 396 h 1164"/>
                  <a:gd name="T20" fmla="*/ 318 w 1862"/>
                  <a:gd name="T21" fmla="*/ 398 h 1164"/>
                  <a:gd name="T22" fmla="*/ 286 w 1862"/>
                  <a:gd name="T23" fmla="*/ 398 h 1164"/>
                  <a:gd name="T24" fmla="*/ 223 w 1862"/>
                  <a:gd name="T25" fmla="*/ 394 h 1164"/>
                  <a:gd name="T26" fmla="*/ 167 w 1862"/>
                  <a:gd name="T27" fmla="*/ 388 h 1164"/>
                  <a:gd name="T28" fmla="*/ 116 w 1862"/>
                  <a:gd name="T29" fmla="*/ 380 h 1164"/>
                  <a:gd name="T30" fmla="*/ 73 w 1862"/>
                  <a:gd name="T31" fmla="*/ 369 h 1164"/>
                  <a:gd name="T32" fmla="*/ 39 w 1862"/>
                  <a:gd name="T33" fmla="*/ 357 h 1164"/>
                  <a:gd name="T34" fmla="*/ 19 w 1862"/>
                  <a:gd name="T35" fmla="*/ 346 h 1164"/>
                  <a:gd name="T36" fmla="*/ 11 w 1862"/>
                  <a:gd name="T37" fmla="*/ 338 h 1164"/>
                  <a:gd name="T38" fmla="*/ 4 w 1862"/>
                  <a:gd name="T39" fmla="*/ 331 h 1164"/>
                  <a:gd name="T40" fmla="*/ 1 w 1862"/>
                  <a:gd name="T41" fmla="*/ 322 h 1164"/>
                  <a:gd name="T42" fmla="*/ 0 w 1862"/>
                  <a:gd name="T43" fmla="*/ 318 h 1164"/>
                  <a:gd name="T44" fmla="*/ 1 w 1862"/>
                  <a:gd name="T45" fmla="*/ 286 h 1164"/>
                  <a:gd name="T46" fmla="*/ 6 w 1862"/>
                  <a:gd name="T47" fmla="*/ 254 h 1164"/>
                  <a:gd name="T48" fmla="*/ 15 w 1862"/>
                  <a:gd name="T49" fmla="*/ 224 h 1164"/>
                  <a:gd name="T50" fmla="*/ 25 w 1862"/>
                  <a:gd name="T51" fmla="*/ 194 h 1164"/>
                  <a:gd name="T52" fmla="*/ 39 w 1862"/>
                  <a:gd name="T53" fmla="*/ 166 h 1164"/>
                  <a:gd name="T54" fmla="*/ 54 w 1862"/>
                  <a:gd name="T55" fmla="*/ 140 h 1164"/>
                  <a:gd name="T56" fmla="*/ 73 w 1862"/>
                  <a:gd name="T57" fmla="*/ 116 h 1164"/>
                  <a:gd name="T58" fmla="*/ 93 w 1862"/>
                  <a:gd name="T59" fmla="*/ 93 h 1164"/>
                  <a:gd name="T60" fmla="*/ 116 w 1862"/>
                  <a:gd name="T61" fmla="*/ 73 h 1164"/>
                  <a:gd name="T62" fmla="*/ 140 w 1862"/>
                  <a:gd name="T63" fmla="*/ 54 h 1164"/>
                  <a:gd name="T64" fmla="*/ 167 w 1862"/>
                  <a:gd name="T65" fmla="*/ 39 h 1164"/>
                  <a:gd name="T66" fmla="*/ 194 w 1862"/>
                  <a:gd name="T67" fmla="*/ 25 h 1164"/>
                  <a:gd name="T68" fmla="*/ 223 w 1862"/>
                  <a:gd name="T69" fmla="*/ 15 h 1164"/>
                  <a:gd name="T70" fmla="*/ 254 w 1862"/>
                  <a:gd name="T71" fmla="*/ 6 h 1164"/>
                  <a:gd name="T72" fmla="*/ 286 w 1862"/>
                  <a:gd name="T73" fmla="*/ 1 h 1164"/>
                  <a:gd name="T74" fmla="*/ 318 w 1862"/>
                  <a:gd name="T75" fmla="*/ 0 h 1164"/>
                  <a:gd name="T76" fmla="*/ 335 w 1862"/>
                  <a:gd name="T77" fmla="*/ 0 h 1164"/>
                  <a:gd name="T78" fmla="*/ 367 w 1862"/>
                  <a:gd name="T79" fmla="*/ 4 h 1164"/>
                  <a:gd name="T80" fmla="*/ 398 w 1862"/>
                  <a:gd name="T81" fmla="*/ 9 h 1164"/>
                  <a:gd name="T82" fmla="*/ 428 w 1862"/>
                  <a:gd name="T83" fmla="*/ 19 h 1164"/>
                  <a:gd name="T84" fmla="*/ 456 w 1862"/>
                  <a:gd name="T85" fmla="*/ 32 h 1164"/>
                  <a:gd name="T86" fmla="*/ 484 w 1862"/>
                  <a:gd name="T87" fmla="*/ 46 h 1164"/>
                  <a:gd name="T88" fmla="*/ 509 w 1862"/>
                  <a:gd name="T89" fmla="*/ 63 h 1164"/>
                  <a:gd name="T90" fmla="*/ 532 w 1862"/>
                  <a:gd name="T91" fmla="*/ 83 h 1164"/>
                  <a:gd name="T92" fmla="*/ 554 w 1862"/>
                  <a:gd name="T93" fmla="*/ 104 h 1164"/>
                  <a:gd name="T94" fmla="*/ 573 w 1862"/>
                  <a:gd name="T95" fmla="*/ 128 h 1164"/>
                  <a:gd name="T96" fmla="*/ 590 w 1862"/>
                  <a:gd name="T97" fmla="*/ 153 h 1164"/>
                  <a:gd name="T98" fmla="*/ 605 w 1862"/>
                  <a:gd name="T99" fmla="*/ 180 h 1164"/>
                  <a:gd name="T100" fmla="*/ 618 w 1862"/>
                  <a:gd name="T101" fmla="*/ 209 h 1164"/>
                  <a:gd name="T102" fmla="*/ 626 w 1862"/>
                  <a:gd name="T103" fmla="*/ 239 h 1164"/>
                  <a:gd name="T104" fmla="*/ 633 w 1862"/>
                  <a:gd name="T105" fmla="*/ 270 h 1164"/>
                  <a:gd name="T106" fmla="*/ 636 w 1862"/>
                  <a:gd name="T107" fmla="*/ 302 h 1164"/>
                  <a:gd name="T108" fmla="*/ 637 w 1862"/>
                  <a:gd name="T109" fmla="*/ 318 h 1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62"/>
                  <a:gd name="T166" fmla="*/ 0 h 1164"/>
                  <a:gd name="T167" fmla="*/ 1862 w 1862"/>
                  <a:gd name="T168" fmla="*/ 1164 h 116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62" h="1164">
                    <a:moveTo>
                      <a:pt x="1862" y="930"/>
                    </a:moveTo>
                    <a:lnTo>
                      <a:pt x="1862" y="930"/>
                    </a:lnTo>
                    <a:lnTo>
                      <a:pt x="1860" y="942"/>
                    </a:lnTo>
                    <a:lnTo>
                      <a:pt x="1856" y="954"/>
                    </a:lnTo>
                    <a:lnTo>
                      <a:pt x="1850" y="966"/>
                    </a:lnTo>
                    <a:lnTo>
                      <a:pt x="1842" y="978"/>
                    </a:lnTo>
                    <a:lnTo>
                      <a:pt x="1832" y="988"/>
                    </a:lnTo>
                    <a:lnTo>
                      <a:pt x="1820" y="1000"/>
                    </a:lnTo>
                    <a:lnTo>
                      <a:pt x="1806" y="1010"/>
                    </a:lnTo>
                    <a:lnTo>
                      <a:pt x="1788" y="1020"/>
                    </a:lnTo>
                    <a:lnTo>
                      <a:pt x="1750" y="1042"/>
                    </a:lnTo>
                    <a:lnTo>
                      <a:pt x="1702" y="1060"/>
                    </a:lnTo>
                    <a:lnTo>
                      <a:pt x="1650" y="1078"/>
                    </a:lnTo>
                    <a:lnTo>
                      <a:pt x="1588" y="1094"/>
                    </a:lnTo>
                    <a:lnTo>
                      <a:pt x="1522" y="1110"/>
                    </a:lnTo>
                    <a:lnTo>
                      <a:pt x="1452" y="1124"/>
                    </a:lnTo>
                    <a:lnTo>
                      <a:pt x="1374" y="1134"/>
                    </a:lnTo>
                    <a:lnTo>
                      <a:pt x="1294" y="1144"/>
                    </a:lnTo>
                    <a:lnTo>
                      <a:pt x="1208" y="1152"/>
                    </a:lnTo>
                    <a:lnTo>
                      <a:pt x="1118" y="1158"/>
                    </a:lnTo>
                    <a:lnTo>
                      <a:pt x="1026" y="1162"/>
                    </a:lnTo>
                    <a:lnTo>
                      <a:pt x="930" y="1164"/>
                    </a:lnTo>
                    <a:lnTo>
                      <a:pt x="836" y="1162"/>
                    </a:lnTo>
                    <a:lnTo>
                      <a:pt x="744" y="1158"/>
                    </a:lnTo>
                    <a:lnTo>
                      <a:pt x="654" y="1152"/>
                    </a:lnTo>
                    <a:lnTo>
                      <a:pt x="568" y="1144"/>
                    </a:lnTo>
                    <a:lnTo>
                      <a:pt x="488" y="1134"/>
                    </a:lnTo>
                    <a:lnTo>
                      <a:pt x="410" y="1124"/>
                    </a:lnTo>
                    <a:lnTo>
                      <a:pt x="338" y="1110"/>
                    </a:lnTo>
                    <a:lnTo>
                      <a:pt x="272" y="1094"/>
                    </a:lnTo>
                    <a:lnTo>
                      <a:pt x="212" y="1078"/>
                    </a:lnTo>
                    <a:lnTo>
                      <a:pt x="158" y="1060"/>
                    </a:lnTo>
                    <a:lnTo>
                      <a:pt x="112" y="1042"/>
                    </a:lnTo>
                    <a:lnTo>
                      <a:pt x="74" y="1020"/>
                    </a:lnTo>
                    <a:lnTo>
                      <a:pt x="56" y="1010"/>
                    </a:lnTo>
                    <a:lnTo>
                      <a:pt x="42" y="1000"/>
                    </a:lnTo>
                    <a:lnTo>
                      <a:pt x="30" y="988"/>
                    </a:lnTo>
                    <a:lnTo>
                      <a:pt x="18" y="978"/>
                    </a:lnTo>
                    <a:lnTo>
                      <a:pt x="10" y="966"/>
                    </a:lnTo>
                    <a:lnTo>
                      <a:pt x="4" y="954"/>
                    </a:lnTo>
                    <a:lnTo>
                      <a:pt x="2" y="942"/>
                    </a:lnTo>
                    <a:lnTo>
                      <a:pt x="0" y="930"/>
                    </a:lnTo>
                    <a:lnTo>
                      <a:pt x="2" y="882"/>
                    </a:lnTo>
                    <a:lnTo>
                      <a:pt x="4" y="836"/>
                    </a:lnTo>
                    <a:lnTo>
                      <a:pt x="10" y="788"/>
                    </a:lnTo>
                    <a:lnTo>
                      <a:pt x="18" y="742"/>
                    </a:lnTo>
                    <a:lnTo>
                      <a:pt x="30" y="698"/>
                    </a:lnTo>
                    <a:lnTo>
                      <a:pt x="42" y="654"/>
                    </a:lnTo>
                    <a:lnTo>
                      <a:pt x="56" y="610"/>
                    </a:lnTo>
                    <a:lnTo>
                      <a:pt x="74" y="568"/>
                    </a:lnTo>
                    <a:lnTo>
                      <a:pt x="92" y="526"/>
                    </a:lnTo>
                    <a:lnTo>
                      <a:pt x="112" y="486"/>
                    </a:lnTo>
                    <a:lnTo>
                      <a:pt x="134" y="448"/>
                    </a:lnTo>
                    <a:lnTo>
                      <a:pt x="158" y="410"/>
                    </a:lnTo>
                    <a:lnTo>
                      <a:pt x="184" y="374"/>
                    </a:lnTo>
                    <a:lnTo>
                      <a:pt x="212" y="338"/>
                    </a:lnTo>
                    <a:lnTo>
                      <a:pt x="242" y="304"/>
                    </a:lnTo>
                    <a:lnTo>
                      <a:pt x="272" y="272"/>
                    </a:lnTo>
                    <a:lnTo>
                      <a:pt x="304" y="242"/>
                    </a:lnTo>
                    <a:lnTo>
                      <a:pt x="338" y="212"/>
                    </a:lnTo>
                    <a:lnTo>
                      <a:pt x="374" y="184"/>
                    </a:lnTo>
                    <a:lnTo>
                      <a:pt x="410" y="158"/>
                    </a:lnTo>
                    <a:lnTo>
                      <a:pt x="448" y="134"/>
                    </a:lnTo>
                    <a:lnTo>
                      <a:pt x="488" y="112"/>
                    </a:lnTo>
                    <a:lnTo>
                      <a:pt x="528" y="92"/>
                    </a:lnTo>
                    <a:lnTo>
                      <a:pt x="568" y="72"/>
                    </a:lnTo>
                    <a:lnTo>
                      <a:pt x="610" y="56"/>
                    </a:lnTo>
                    <a:lnTo>
                      <a:pt x="654" y="42"/>
                    </a:lnTo>
                    <a:lnTo>
                      <a:pt x="698" y="28"/>
                    </a:lnTo>
                    <a:lnTo>
                      <a:pt x="744" y="18"/>
                    </a:lnTo>
                    <a:lnTo>
                      <a:pt x="790" y="10"/>
                    </a:lnTo>
                    <a:lnTo>
                      <a:pt x="836" y="4"/>
                    </a:lnTo>
                    <a:lnTo>
                      <a:pt x="882" y="0"/>
                    </a:lnTo>
                    <a:lnTo>
                      <a:pt x="930" y="0"/>
                    </a:lnTo>
                    <a:lnTo>
                      <a:pt x="978" y="0"/>
                    </a:lnTo>
                    <a:lnTo>
                      <a:pt x="1026" y="4"/>
                    </a:lnTo>
                    <a:lnTo>
                      <a:pt x="1072" y="10"/>
                    </a:lnTo>
                    <a:lnTo>
                      <a:pt x="1118" y="18"/>
                    </a:lnTo>
                    <a:lnTo>
                      <a:pt x="1164" y="28"/>
                    </a:lnTo>
                    <a:lnTo>
                      <a:pt x="1208" y="42"/>
                    </a:lnTo>
                    <a:lnTo>
                      <a:pt x="1250" y="56"/>
                    </a:lnTo>
                    <a:lnTo>
                      <a:pt x="1294" y="72"/>
                    </a:lnTo>
                    <a:lnTo>
                      <a:pt x="1334" y="92"/>
                    </a:lnTo>
                    <a:lnTo>
                      <a:pt x="1374" y="112"/>
                    </a:lnTo>
                    <a:lnTo>
                      <a:pt x="1414" y="134"/>
                    </a:lnTo>
                    <a:lnTo>
                      <a:pt x="1452" y="158"/>
                    </a:lnTo>
                    <a:lnTo>
                      <a:pt x="1488" y="184"/>
                    </a:lnTo>
                    <a:lnTo>
                      <a:pt x="1522" y="212"/>
                    </a:lnTo>
                    <a:lnTo>
                      <a:pt x="1556" y="242"/>
                    </a:lnTo>
                    <a:lnTo>
                      <a:pt x="1588" y="272"/>
                    </a:lnTo>
                    <a:lnTo>
                      <a:pt x="1620" y="304"/>
                    </a:lnTo>
                    <a:lnTo>
                      <a:pt x="1650" y="338"/>
                    </a:lnTo>
                    <a:lnTo>
                      <a:pt x="1676" y="374"/>
                    </a:lnTo>
                    <a:lnTo>
                      <a:pt x="1702" y="410"/>
                    </a:lnTo>
                    <a:lnTo>
                      <a:pt x="1726" y="448"/>
                    </a:lnTo>
                    <a:lnTo>
                      <a:pt x="1750" y="486"/>
                    </a:lnTo>
                    <a:lnTo>
                      <a:pt x="1770" y="526"/>
                    </a:lnTo>
                    <a:lnTo>
                      <a:pt x="1788" y="568"/>
                    </a:lnTo>
                    <a:lnTo>
                      <a:pt x="1806" y="610"/>
                    </a:lnTo>
                    <a:lnTo>
                      <a:pt x="1820" y="654"/>
                    </a:lnTo>
                    <a:lnTo>
                      <a:pt x="1832" y="698"/>
                    </a:lnTo>
                    <a:lnTo>
                      <a:pt x="1842" y="742"/>
                    </a:lnTo>
                    <a:lnTo>
                      <a:pt x="1850" y="788"/>
                    </a:lnTo>
                    <a:lnTo>
                      <a:pt x="1856" y="836"/>
                    </a:lnTo>
                    <a:lnTo>
                      <a:pt x="1860" y="882"/>
                    </a:lnTo>
                    <a:lnTo>
                      <a:pt x="1862" y="93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247" y="2926360"/>
            <a:ext cx="615749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134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2957714" y="3730652"/>
            <a:ext cx="215900" cy="850901"/>
            <a:chOff x="2893319" y="3933056"/>
            <a:chExt cx="215900" cy="850901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9519" y="3994969"/>
              <a:ext cx="69850" cy="788988"/>
            </a:xfrm>
            <a:custGeom>
              <a:avLst/>
              <a:gdLst>
                <a:gd name="T0" fmla="*/ 0 w 10"/>
                <a:gd name="T1" fmla="*/ 108 h 113"/>
                <a:gd name="T2" fmla="*/ 0 w 10"/>
                <a:gd name="T3" fmla="*/ 5 h 113"/>
                <a:gd name="T4" fmla="*/ 5 w 10"/>
                <a:gd name="T5" fmla="*/ 0 h 113"/>
                <a:gd name="T6" fmla="*/ 5 w 10"/>
                <a:gd name="T7" fmla="*/ 0 h 113"/>
                <a:gd name="T8" fmla="*/ 10 w 10"/>
                <a:gd name="T9" fmla="*/ 5 h 113"/>
                <a:gd name="T10" fmla="*/ 10 w 10"/>
                <a:gd name="T11" fmla="*/ 5 h 113"/>
                <a:gd name="T12" fmla="*/ 10 w 10"/>
                <a:gd name="T13" fmla="*/ 108 h 113"/>
                <a:gd name="T14" fmla="*/ 5 w 10"/>
                <a:gd name="T15" fmla="*/ 113 h 113"/>
                <a:gd name="T16" fmla="*/ 5 w 10"/>
                <a:gd name="T17" fmla="*/ 113 h 113"/>
                <a:gd name="T18" fmla="*/ 0 w 10"/>
                <a:gd name="T19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3">
                  <a:moveTo>
                    <a:pt x="0" y="10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11"/>
                    <a:pt x="7" y="113"/>
                    <a:pt x="5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1"/>
                    <a:pt x="0" y="108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93319" y="3933056"/>
              <a:ext cx="215900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2076651" y="4524402"/>
            <a:ext cx="576263" cy="781050"/>
            <a:chOff x="2012256" y="4726806"/>
            <a:chExt cx="576263" cy="781050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2256" y="4726806"/>
              <a:ext cx="457200" cy="698500"/>
            </a:xfrm>
            <a:custGeom>
              <a:avLst/>
              <a:gdLst>
                <a:gd name="T0" fmla="*/ 0 w 66"/>
                <a:gd name="T1" fmla="*/ 100 h 100"/>
                <a:gd name="T2" fmla="*/ 0 w 66"/>
                <a:gd name="T3" fmla="*/ 5 h 100"/>
                <a:gd name="T4" fmla="*/ 5 w 66"/>
                <a:gd name="T5" fmla="*/ 0 h 100"/>
                <a:gd name="T6" fmla="*/ 5 w 66"/>
                <a:gd name="T7" fmla="*/ 0 h 100"/>
                <a:gd name="T8" fmla="*/ 10 w 66"/>
                <a:gd name="T9" fmla="*/ 5 h 100"/>
                <a:gd name="T10" fmla="*/ 10 w 66"/>
                <a:gd name="T11" fmla="*/ 5 h 100"/>
                <a:gd name="T12" fmla="*/ 10 w 66"/>
                <a:gd name="T13" fmla="*/ 90 h 100"/>
                <a:gd name="T14" fmla="*/ 61 w 66"/>
                <a:gd name="T15" fmla="*/ 90 h 100"/>
                <a:gd name="T16" fmla="*/ 66 w 66"/>
                <a:gd name="T17" fmla="*/ 95 h 100"/>
                <a:gd name="T18" fmla="*/ 66 w 66"/>
                <a:gd name="T19" fmla="*/ 95 h 100"/>
                <a:gd name="T20" fmla="*/ 61 w 66"/>
                <a:gd name="T21" fmla="*/ 100 h 100"/>
                <a:gd name="T22" fmla="*/ 61 w 66"/>
                <a:gd name="T23" fmla="*/ 100 h 100"/>
                <a:gd name="T24" fmla="*/ 0 w 66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0">
                  <a:moveTo>
                    <a:pt x="0" y="10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4" y="90"/>
                    <a:pt x="66" y="92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8"/>
                    <a:pt x="64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0" y="100"/>
                    <a:pt x="0" y="100"/>
                    <a:pt x="0" y="100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8969" y="5291956"/>
              <a:ext cx="209550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388051" y="4546627"/>
            <a:ext cx="207963" cy="781050"/>
            <a:chOff x="4323656" y="4749031"/>
            <a:chExt cx="207963" cy="781050"/>
          </a:xfrm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3506" y="4749031"/>
              <a:ext cx="68263" cy="676275"/>
            </a:xfrm>
            <a:custGeom>
              <a:avLst/>
              <a:gdLst>
                <a:gd name="T0" fmla="*/ 0 w 10"/>
                <a:gd name="T1" fmla="*/ 92 h 97"/>
                <a:gd name="T2" fmla="*/ 0 w 10"/>
                <a:gd name="T3" fmla="*/ 5 h 97"/>
                <a:gd name="T4" fmla="*/ 5 w 10"/>
                <a:gd name="T5" fmla="*/ 0 h 97"/>
                <a:gd name="T6" fmla="*/ 5 w 10"/>
                <a:gd name="T7" fmla="*/ 0 h 97"/>
                <a:gd name="T8" fmla="*/ 10 w 10"/>
                <a:gd name="T9" fmla="*/ 5 h 97"/>
                <a:gd name="T10" fmla="*/ 10 w 10"/>
                <a:gd name="T11" fmla="*/ 5 h 97"/>
                <a:gd name="T12" fmla="*/ 10 w 10"/>
                <a:gd name="T13" fmla="*/ 92 h 97"/>
                <a:gd name="T14" fmla="*/ 5 w 10"/>
                <a:gd name="T15" fmla="*/ 97 h 97"/>
                <a:gd name="T16" fmla="*/ 5 w 10"/>
                <a:gd name="T17" fmla="*/ 97 h 97"/>
                <a:gd name="T18" fmla="*/ 0 w 10"/>
                <a:gd name="T19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7">
                  <a:moveTo>
                    <a:pt x="0" y="9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" y="95"/>
                    <a:pt x="8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2" y="97"/>
                    <a:pt x="0" y="95"/>
                    <a:pt x="0" y="92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23656" y="5320531"/>
              <a:ext cx="207963" cy="20955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575501" y="3870352"/>
            <a:ext cx="603251" cy="703263"/>
            <a:chOff x="5511106" y="4072756"/>
            <a:chExt cx="603251" cy="703263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1106" y="4148956"/>
              <a:ext cx="500063" cy="627063"/>
            </a:xfrm>
            <a:custGeom>
              <a:avLst/>
              <a:gdLst>
                <a:gd name="T0" fmla="*/ 0 w 72"/>
                <a:gd name="T1" fmla="*/ 85 h 90"/>
                <a:gd name="T2" fmla="*/ 0 w 72"/>
                <a:gd name="T3" fmla="*/ 0 h 90"/>
                <a:gd name="T4" fmla="*/ 67 w 72"/>
                <a:gd name="T5" fmla="*/ 0 h 90"/>
                <a:gd name="T6" fmla="*/ 72 w 72"/>
                <a:gd name="T7" fmla="*/ 5 h 90"/>
                <a:gd name="T8" fmla="*/ 72 w 72"/>
                <a:gd name="T9" fmla="*/ 5 h 90"/>
                <a:gd name="T10" fmla="*/ 67 w 72"/>
                <a:gd name="T11" fmla="*/ 10 h 90"/>
                <a:gd name="T12" fmla="*/ 67 w 72"/>
                <a:gd name="T13" fmla="*/ 10 h 90"/>
                <a:gd name="T14" fmla="*/ 11 w 72"/>
                <a:gd name="T15" fmla="*/ 10 h 90"/>
                <a:gd name="T16" fmla="*/ 11 w 72"/>
                <a:gd name="T17" fmla="*/ 85 h 90"/>
                <a:gd name="T18" fmla="*/ 6 w 72"/>
                <a:gd name="T19" fmla="*/ 90 h 90"/>
                <a:gd name="T20" fmla="*/ 6 w 72"/>
                <a:gd name="T21" fmla="*/ 90 h 90"/>
                <a:gd name="T22" fmla="*/ 0 w 72"/>
                <a:gd name="T23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90">
                  <a:moveTo>
                    <a:pt x="0" y="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9" y="0"/>
                    <a:pt x="72" y="2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8"/>
                    <a:pt x="69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7"/>
                    <a:pt x="8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5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00044" y="4072756"/>
              <a:ext cx="214313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429701" y="4538690"/>
            <a:ext cx="214313" cy="836612"/>
            <a:chOff x="7365306" y="4741094"/>
            <a:chExt cx="214313" cy="836612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3569" y="4741094"/>
              <a:ext cx="69850" cy="731838"/>
            </a:xfrm>
            <a:custGeom>
              <a:avLst/>
              <a:gdLst>
                <a:gd name="T0" fmla="*/ 0 w 10"/>
                <a:gd name="T1" fmla="*/ 100 h 105"/>
                <a:gd name="T2" fmla="*/ 0 w 10"/>
                <a:gd name="T3" fmla="*/ 5 h 105"/>
                <a:gd name="T4" fmla="*/ 5 w 10"/>
                <a:gd name="T5" fmla="*/ 0 h 105"/>
                <a:gd name="T6" fmla="*/ 5 w 10"/>
                <a:gd name="T7" fmla="*/ 0 h 105"/>
                <a:gd name="T8" fmla="*/ 10 w 10"/>
                <a:gd name="T9" fmla="*/ 5 h 105"/>
                <a:gd name="T10" fmla="*/ 10 w 10"/>
                <a:gd name="T11" fmla="*/ 5 h 105"/>
                <a:gd name="T12" fmla="*/ 10 w 10"/>
                <a:gd name="T13" fmla="*/ 100 h 105"/>
                <a:gd name="T14" fmla="*/ 5 w 10"/>
                <a:gd name="T15" fmla="*/ 105 h 105"/>
                <a:gd name="T16" fmla="*/ 5 w 10"/>
                <a:gd name="T17" fmla="*/ 105 h 105"/>
                <a:gd name="T18" fmla="*/ 0 w 10"/>
                <a:gd name="T19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5">
                  <a:moveTo>
                    <a:pt x="0" y="10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3"/>
                    <a:pt x="8" y="105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3" y="105"/>
                    <a:pt x="0" y="103"/>
                    <a:pt x="0" y="100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65306" y="5368156"/>
              <a:ext cx="214313" cy="20955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977514" y="3765577"/>
            <a:ext cx="207963" cy="808038"/>
            <a:chOff x="8913119" y="3967981"/>
            <a:chExt cx="207963" cy="808038"/>
          </a:xfrm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2969" y="4072756"/>
              <a:ext cx="69850" cy="703263"/>
            </a:xfrm>
            <a:custGeom>
              <a:avLst/>
              <a:gdLst>
                <a:gd name="T0" fmla="*/ 0 w 10"/>
                <a:gd name="T1" fmla="*/ 96 h 101"/>
                <a:gd name="T2" fmla="*/ 0 w 10"/>
                <a:gd name="T3" fmla="*/ 6 h 101"/>
                <a:gd name="T4" fmla="*/ 5 w 10"/>
                <a:gd name="T5" fmla="*/ 0 h 101"/>
                <a:gd name="T6" fmla="*/ 5 w 10"/>
                <a:gd name="T7" fmla="*/ 0 h 101"/>
                <a:gd name="T8" fmla="*/ 10 w 10"/>
                <a:gd name="T9" fmla="*/ 6 h 101"/>
                <a:gd name="T10" fmla="*/ 10 w 10"/>
                <a:gd name="T11" fmla="*/ 6 h 101"/>
                <a:gd name="T12" fmla="*/ 10 w 10"/>
                <a:gd name="T13" fmla="*/ 96 h 101"/>
                <a:gd name="T14" fmla="*/ 5 w 10"/>
                <a:gd name="T15" fmla="*/ 101 h 101"/>
                <a:gd name="T16" fmla="*/ 5 w 10"/>
                <a:gd name="T17" fmla="*/ 101 h 101"/>
                <a:gd name="T18" fmla="*/ 0 w 10"/>
                <a:gd name="T19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1">
                  <a:moveTo>
                    <a:pt x="0" y="9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8"/>
                    <a:pt x="8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2" y="101"/>
                    <a:pt x="0" y="98"/>
                    <a:pt x="0" y="96"/>
                  </a:cubicBezTo>
                  <a:close/>
                </a:path>
              </a:pathLst>
            </a:cu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13119" y="3967981"/>
              <a:ext cx="207963" cy="215900"/>
            </a:xfrm>
            <a:prstGeom prst="ellipse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263851" y="4441852"/>
            <a:ext cx="8547101" cy="160338"/>
            <a:chOff x="1199456" y="4644256"/>
            <a:chExt cx="8547101" cy="160338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4381" y="4714106"/>
              <a:ext cx="8505825" cy="9048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99456" y="4644256"/>
              <a:ext cx="96838" cy="16033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9719" y="4644256"/>
              <a:ext cx="96838" cy="160338"/>
            </a:xfrm>
            <a:prstGeom prst="rect">
              <a:avLst/>
            </a:prstGeom>
            <a:solidFill>
              <a:srgbClr val="613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3229176" y="3089302"/>
            <a:ext cx="1850231" cy="968375"/>
            <a:chOff x="3668837" y="3363714"/>
            <a:chExt cx="1850231" cy="968375"/>
          </a:xfrm>
        </p:grpSpPr>
        <p:grpSp>
          <p:nvGrpSpPr>
            <p:cNvPr id="31" name="组合 30"/>
            <p:cNvGrpSpPr/>
            <p:nvPr/>
          </p:nvGrpSpPr>
          <p:grpSpPr>
            <a:xfrm>
              <a:off x="3668837" y="3363714"/>
              <a:ext cx="1054100" cy="968375"/>
              <a:chOff x="3452813" y="1341438"/>
              <a:chExt cx="1054100" cy="96837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452813" y="1341438"/>
                <a:ext cx="965200" cy="968375"/>
                <a:chOff x="3452813" y="1341438"/>
                <a:chExt cx="965200" cy="968375"/>
              </a:xfrm>
            </p:grpSpPr>
            <p:sp>
              <p:nvSpPr>
                <p:cNvPr id="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52813" y="1341438"/>
                  <a:ext cx="965200" cy="968375"/>
                </a:xfrm>
                <a:custGeom>
                  <a:avLst/>
                  <a:gdLst>
                    <a:gd name="T0" fmla="*/ 117 w 139"/>
                    <a:gd name="T1" fmla="*/ 120 h 139"/>
                    <a:gd name="T2" fmla="*/ 72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7 w 139"/>
                    <a:gd name="T23" fmla="*/ 19 h 139"/>
                    <a:gd name="T24" fmla="*/ 139 w 139"/>
                    <a:gd name="T25" fmla="*/ 70 h 139"/>
                    <a:gd name="T26" fmla="*/ 117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20"/>
                      </a:moveTo>
                      <a:cubicBezTo>
                        <a:pt x="106" y="131"/>
                        <a:pt x="90" y="138"/>
                        <a:pt x="72" y="139"/>
                      </a:cubicBezTo>
                      <a:cubicBezTo>
                        <a:pt x="71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6" y="1"/>
                        <a:pt x="63" y="0"/>
                        <a:pt x="70" y="0"/>
                      </a:cubicBezTo>
                      <a:cubicBezTo>
                        <a:pt x="76" y="0"/>
                        <a:pt x="83" y="1"/>
                        <a:pt x="89" y="3"/>
                      </a:cubicBezTo>
                      <a:cubicBezTo>
                        <a:pt x="100" y="6"/>
                        <a:pt x="109" y="11"/>
                        <a:pt x="117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7" y="120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86151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19" y="11"/>
                        <a:pt x="47" y="3"/>
                      </a:cubicBezTo>
                      <a:cubicBezTo>
                        <a:pt x="52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1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21076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7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0 w 119"/>
                    <a:gd name="T17" fmla="*/ 16 h 119"/>
                    <a:gd name="T18" fmla="*/ 119 w 119"/>
                    <a:gd name="T19" fmla="*/ 60 h 119"/>
                    <a:gd name="T20" fmla="*/ 100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9" y="119"/>
                        <a:pt x="59" y="119"/>
                        <a:pt x="59" y="119"/>
                      </a:cubicBezTo>
                      <a:cubicBezTo>
                        <a:pt x="57" y="119"/>
                        <a:pt x="57" y="119"/>
                        <a:pt x="57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3"/>
                        <a:pt x="18" y="10"/>
                        <a:pt x="43" y="2"/>
                      </a:cubicBezTo>
                      <a:cubicBezTo>
                        <a:pt x="48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3" y="10"/>
                        <a:pt x="100" y="16"/>
                      </a:cubicBezTo>
                      <a:cubicBezTo>
                        <a:pt x="112" y="28"/>
                        <a:pt x="119" y="43"/>
                        <a:pt x="119" y="60"/>
                      </a:cubicBezTo>
                      <a:cubicBezTo>
                        <a:pt x="119" y="76"/>
                        <a:pt x="112" y="91"/>
                        <a:pt x="100" y="103"/>
                      </a:cubicBezTo>
                      <a:cubicBezTo>
                        <a:pt x="90" y="113"/>
                        <a:pt x="76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3611216" y="1583318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650061" y="368610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2741814" y="5194327"/>
            <a:ext cx="1799431" cy="968375"/>
            <a:chOff x="3181475" y="5468739"/>
            <a:chExt cx="1799431" cy="968375"/>
          </a:xfrm>
        </p:grpSpPr>
        <p:grpSp>
          <p:nvGrpSpPr>
            <p:cNvPr id="39" name="组合 38"/>
            <p:cNvGrpSpPr/>
            <p:nvPr/>
          </p:nvGrpSpPr>
          <p:grpSpPr>
            <a:xfrm>
              <a:off x="3181475" y="5468739"/>
              <a:ext cx="1051838" cy="968375"/>
              <a:chOff x="2965451" y="3446463"/>
              <a:chExt cx="1051838" cy="96837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965451" y="3446463"/>
                <a:ext cx="965200" cy="968375"/>
                <a:chOff x="2965451" y="3446463"/>
                <a:chExt cx="965200" cy="968375"/>
              </a:xfrm>
            </p:grpSpPr>
            <p:sp>
              <p:nvSpPr>
                <p:cNvPr id="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65451" y="344646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6" y="7"/>
                        <a:pt x="90" y="0"/>
                        <a:pt x="72" y="0"/>
                      </a:cubicBez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69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09" y="127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49"/>
                        <a:pt x="131" y="31"/>
                        <a:pt x="117" y="19"/>
                      </a:cubicBezTo>
                      <a:close/>
                    </a:path>
                  </a:pathLst>
                </a:custGeom>
                <a:solidFill>
                  <a:srgbClr val="D724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00376" y="3481388"/>
                  <a:ext cx="896938" cy="900113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D724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00376" y="3481388"/>
                  <a:ext cx="896938" cy="900113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35301" y="3516313"/>
                  <a:ext cx="827088" cy="830263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6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8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2 h 119"/>
                    <a:gd name="T24" fmla="*/ 76 w 119"/>
                    <a:gd name="T25" fmla="*/ 116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8" y="118"/>
                        <a:pt x="43" y="116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0"/>
                        <a:pt x="90" y="6"/>
                        <a:pt x="100" y="16"/>
                      </a:cubicBezTo>
                      <a:cubicBezTo>
                        <a:pt x="112" y="27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2"/>
                      </a:cubicBezTo>
                      <a:cubicBezTo>
                        <a:pt x="93" y="109"/>
                        <a:pt x="85" y="114"/>
                        <a:pt x="76" y="116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D724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2" name="出自【趣你的PPT】(微信:qunideppt)：最优质的PPT资源库"/>
              <p:cNvSpPr txBox="1"/>
              <p:nvPr/>
            </p:nvSpPr>
            <p:spPr>
              <a:xfrm>
                <a:off x="3121592" y="366229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4111899" y="5817916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4659514" y="5257827"/>
            <a:ext cx="1831062" cy="968375"/>
            <a:chOff x="5099175" y="5532239"/>
            <a:chExt cx="1831062" cy="968375"/>
          </a:xfrm>
        </p:grpSpPr>
        <p:grpSp>
          <p:nvGrpSpPr>
            <p:cNvPr id="48" name="组合 47"/>
            <p:cNvGrpSpPr/>
            <p:nvPr/>
          </p:nvGrpSpPr>
          <p:grpSpPr>
            <a:xfrm>
              <a:off x="5099175" y="5532239"/>
              <a:ext cx="1053079" cy="968375"/>
              <a:chOff x="4883151" y="3509963"/>
              <a:chExt cx="1053079" cy="96837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4883151" y="3509963"/>
                <a:ext cx="965200" cy="968375"/>
                <a:chOff x="4883151" y="3509963"/>
                <a:chExt cx="965200" cy="968375"/>
              </a:xfrm>
            </p:grpSpPr>
            <p:sp>
              <p:nvSpPr>
                <p:cNvPr id="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83151" y="350996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5" y="8"/>
                        <a:pt x="90" y="1"/>
                        <a:pt x="72" y="0"/>
                      </a:cubicBez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09" y="128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50"/>
                        <a:pt x="131" y="32"/>
                        <a:pt x="117" y="1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6488" y="3544888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8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9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1"/>
                        <a:pt x="97" y="7"/>
                        <a:pt x="109" y="18"/>
                      </a:cubicBezTo>
                      <a:cubicBezTo>
                        <a:pt x="122" y="30"/>
                        <a:pt x="129" y="47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4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16488" y="3544888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8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2" y="128"/>
                        <a:pt x="47" y="126"/>
                      </a:cubicBezTo>
                      <a:cubicBezTo>
                        <a:pt x="19" y="119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1"/>
                        <a:pt x="97" y="7"/>
                        <a:pt x="109" y="18"/>
                      </a:cubicBezTo>
                      <a:cubicBezTo>
                        <a:pt x="122" y="30"/>
                        <a:pt x="129" y="47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4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51413" y="3579813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7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8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3 h 119"/>
                    <a:gd name="T24" fmla="*/ 76 w 119"/>
                    <a:gd name="T25" fmla="*/ 117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8" y="118"/>
                        <a:pt x="43" y="117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1"/>
                        <a:pt x="90" y="6"/>
                        <a:pt x="100" y="16"/>
                      </a:cubicBezTo>
                      <a:cubicBezTo>
                        <a:pt x="112" y="28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3"/>
                      </a:cubicBezTo>
                      <a:cubicBezTo>
                        <a:pt x="93" y="109"/>
                        <a:pt x="85" y="114"/>
                        <a:pt x="76" y="117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" name="出自【趣你的PPT】(微信:qunideppt)：最优质的PPT资源库"/>
              <p:cNvSpPr txBox="1"/>
              <p:nvPr/>
            </p:nvSpPr>
            <p:spPr>
              <a:xfrm>
                <a:off x="5040533" y="373254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6061230" y="5813611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6269239" y="3089302"/>
            <a:ext cx="1887835" cy="968375"/>
            <a:chOff x="6708900" y="3363714"/>
            <a:chExt cx="1887835" cy="968375"/>
          </a:xfrm>
        </p:grpSpPr>
        <p:grpSp>
          <p:nvGrpSpPr>
            <p:cNvPr id="57" name="组合 56"/>
            <p:cNvGrpSpPr/>
            <p:nvPr/>
          </p:nvGrpSpPr>
          <p:grpSpPr>
            <a:xfrm>
              <a:off x="6708900" y="3363714"/>
              <a:ext cx="1054100" cy="968375"/>
              <a:chOff x="6492876" y="1341438"/>
              <a:chExt cx="1054100" cy="968375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6492876" y="1341438"/>
                <a:ext cx="965200" cy="968375"/>
                <a:chOff x="6492876" y="1341438"/>
                <a:chExt cx="965200" cy="968375"/>
              </a:xfrm>
            </p:grpSpPr>
            <p:sp>
              <p:nvSpPr>
                <p:cNvPr id="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92876" y="1341438"/>
                  <a:ext cx="965200" cy="968375"/>
                </a:xfrm>
                <a:custGeom>
                  <a:avLst/>
                  <a:gdLst>
                    <a:gd name="T0" fmla="*/ 118 w 139"/>
                    <a:gd name="T1" fmla="*/ 120 h 139"/>
                    <a:gd name="T2" fmla="*/ 73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8 w 139"/>
                    <a:gd name="T23" fmla="*/ 19 h 139"/>
                    <a:gd name="T24" fmla="*/ 139 w 139"/>
                    <a:gd name="T25" fmla="*/ 70 h 139"/>
                    <a:gd name="T26" fmla="*/ 118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8" y="120"/>
                      </a:moveTo>
                      <a:cubicBezTo>
                        <a:pt x="106" y="131"/>
                        <a:pt x="90" y="138"/>
                        <a:pt x="73" y="139"/>
                      </a:cubicBezTo>
                      <a:cubicBezTo>
                        <a:pt x="72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7" y="1"/>
                        <a:pt x="63" y="0"/>
                        <a:pt x="70" y="0"/>
                      </a:cubicBezTo>
                      <a:cubicBezTo>
                        <a:pt x="77" y="0"/>
                        <a:pt x="83" y="1"/>
                        <a:pt x="89" y="3"/>
                      </a:cubicBezTo>
                      <a:cubicBezTo>
                        <a:pt x="100" y="6"/>
                        <a:pt x="110" y="11"/>
                        <a:pt x="118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8" y="120"/>
                      </a:cubicBezTo>
                      <a:close/>
                    </a:path>
                  </a:pathLst>
                </a:custGeom>
                <a:solidFill>
                  <a:srgbClr val="FFA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27801" y="1376363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3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2726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8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1 w 119"/>
                    <a:gd name="T17" fmla="*/ 16 h 119"/>
                    <a:gd name="T18" fmla="*/ 119 w 119"/>
                    <a:gd name="T19" fmla="*/ 60 h 119"/>
                    <a:gd name="T20" fmla="*/ 101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60" y="119"/>
                        <a:pt x="59" y="119"/>
                        <a:pt x="59" y="119"/>
                      </a:cubicBezTo>
                      <a:cubicBezTo>
                        <a:pt x="58" y="119"/>
                        <a:pt x="58" y="119"/>
                        <a:pt x="58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" y="33"/>
                        <a:pt x="18" y="10"/>
                        <a:pt x="43" y="2"/>
                      </a:cubicBezTo>
                      <a:cubicBezTo>
                        <a:pt x="49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4" y="10"/>
                        <a:pt x="101" y="16"/>
                      </a:cubicBezTo>
                      <a:cubicBezTo>
                        <a:pt x="113" y="28"/>
                        <a:pt x="119" y="43"/>
                        <a:pt x="119" y="60"/>
                      </a:cubicBezTo>
                      <a:cubicBezTo>
                        <a:pt x="119" y="76"/>
                        <a:pt x="113" y="91"/>
                        <a:pt x="101" y="103"/>
                      </a:cubicBezTo>
                      <a:cubicBezTo>
                        <a:pt x="90" y="113"/>
                        <a:pt x="77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FFA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0" name="出自【趣你的PPT】(微信:qunideppt)：最优质的PPT资源库"/>
              <p:cNvSpPr txBox="1"/>
              <p:nvPr/>
            </p:nvSpPr>
            <p:spPr>
              <a:xfrm>
                <a:off x="6651279" y="1583318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7727728" y="369764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9206114" y="3089302"/>
            <a:ext cx="1904291" cy="968375"/>
            <a:chOff x="9645775" y="3363714"/>
            <a:chExt cx="1904291" cy="968375"/>
          </a:xfrm>
        </p:grpSpPr>
        <p:grpSp>
          <p:nvGrpSpPr>
            <p:cNvPr id="65" name="组合 64"/>
            <p:cNvGrpSpPr/>
            <p:nvPr/>
          </p:nvGrpSpPr>
          <p:grpSpPr>
            <a:xfrm>
              <a:off x="9645775" y="3363714"/>
              <a:ext cx="1054100" cy="968375"/>
              <a:chOff x="9429751" y="1341438"/>
              <a:chExt cx="1054100" cy="968375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9429751" y="1341438"/>
                <a:ext cx="965200" cy="968375"/>
                <a:chOff x="9429751" y="1341438"/>
                <a:chExt cx="965200" cy="968375"/>
              </a:xfrm>
            </p:grpSpPr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29751" y="1341438"/>
                  <a:ext cx="965200" cy="968375"/>
                </a:xfrm>
                <a:custGeom>
                  <a:avLst/>
                  <a:gdLst>
                    <a:gd name="T0" fmla="*/ 117 w 139"/>
                    <a:gd name="T1" fmla="*/ 120 h 139"/>
                    <a:gd name="T2" fmla="*/ 73 w 139"/>
                    <a:gd name="T3" fmla="*/ 139 h 139"/>
                    <a:gd name="T4" fmla="*/ 70 w 139"/>
                    <a:gd name="T5" fmla="*/ 139 h 139"/>
                    <a:gd name="T6" fmla="*/ 67 w 139"/>
                    <a:gd name="T7" fmla="*/ 139 h 139"/>
                    <a:gd name="T8" fmla="*/ 0 w 139"/>
                    <a:gd name="T9" fmla="*/ 139 h 139"/>
                    <a:gd name="T10" fmla="*/ 0 w 139"/>
                    <a:gd name="T11" fmla="*/ 69 h 139"/>
                    <a:gd name="T12" fmla="*/ 0 w 139"/>
                    <a:gd name="T13" fmla="*/ 69 h 139"/>
                    <a:gd name="T14" fmla="*/ 0 w 139"/>
                    <a:gd name="T15" fmla="*/ 70 h 139"/>
                    <a:gd name="T16" fmla="*/ 50 w 139"/>
                    <a:gd name="T17" fmla="*/ 3 h 139"/>
                    <a:gd name="T18" fmla="*/ 70 w 139"/>
                    <a:gd name="T19" fmla="*/ 0 h 139"/>
                    <a:gd name="T20" fmla="*/ 89 w 139"/>
                    <a:gd name="T21" fmla="*/ 3 h 139"/>
                    <a:gd name="T22" fmla="*/ 117 w 139"/>
                    <a:gd name="T23" fmla="*/ 19 h 139"/>
                    <a:gd name="T24" fmla="*/ 139 w 139"/>
                    <a:gd name="T25" fmla="*/ 70 h 139"/>
                    <a:gd name="T26" fmla="*/ 117 w 139"/>
                    <a:gd name="T27" fmla="*/ 1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20"/>
                      </a:moveTo>
                      <a:cubicBezTo>
                        <a:pt x="106" y="131"/>
                        <a:pt x="90" y="138"/>
                        <a:pt x="73" y="139"/>
                      </a:cubicBezTo>
                      <a:cubicBezTo>
                        <a:pt x="72" y="139"/>
                        <a:pt x="71" y="139"/>
                        <a:pt x="70" y="139"/>
                      </a:cubicBezTo>
                      <a:cubicBezTo>
                        <a:pt x="69" y="139"/>
                        <a:pt x="68" y="139"/>
                        <a:pt x="67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0" y="69"/>
                        <a:pt x="0" y="70"/>
                      </a:cubicBezTo>
                      <a:cubicBezTo>
                        <a:pt x="0" y="38"/>
                        <a:pt x="21" y="11"/>
                        <a:pt x="50" y="3"/>
                      </a:cubicBezTo>
                      <a:cubicBezTo>
                        <a:pt x="56" y="1"/>
                        <a:pt x="63" y="0"/>
                        <a:pt x="70" y="0"/>
                      </a:cubicBezTo>
                      <a:cubicBezTo>
                        <a:pt x="77" y="0"/>
                        <a:pt x="83" y="1"/>
                        <a:pt x="89" y="3"/>
                      </a:cubicBezTo>
                      <a:cubicBezTo>
                        <a:pt x="100" y="6"/>
                        <a:pt x="110" y="11"/>
                        <a:pt x="117" y="19"/>
                      </a:cubicBezTo>
                      <a:cubicBezTo>
                        <a:pt x="131" y="32"/>
                        <a:pt x="139" y="50"/>
                        <a:pt x="139" y="70"/>
                      </a:cubicBezTo>
                      <a:cubicBezTo>
                        <a:pt x="139" y="89"/>
                        <a:pt x="131" y="107"/>
                        <a:pt x="117" y="120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64676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64676" y="1376363"/>
                  <a:ext cx="896938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63 w 129"/>
                    <a:gd name="T3" fmla="*/ 129 h 129"/>
                    <a:gd name="T4" fmla="*/ 62 w 129"/>
                    <a:gd name="T5" fmla="*/ 129 h 129"/>
                    <a:gd name="T6" fmla="*/ 0 w 129"/>
                    <a:gd name="T7" fmla="*/ 129 h 129"/>
                    <a:gd name="T8" fmla="*/ 0 w 129"/>
                    <a:gd name="T9" fmla="*/ 64 h 129"/>
                    <a:gd name="T10" fmla="*/ 47 w 129"/>
                    <a:gd name="T11" fmla="*/ 3 h 129"/>
                    <a:gd name="T12" fmla="*/ 65 w 129"/>
                    <a:gd name="T13" fmla="*/ 0 h 129"/>
                    <a:gd name="T14" fmla="*/ 83 w 129"/>
                    <a:gd name="T15" fmla="*/ 3 h 129"/>
                    <a:gd name="T16" fmla="*/ 109 w 129"/>
                    <a:gd name="T17" fmla="*/ 18 h 129"/>
                    <a:gd name="T18" fmla="*/ 129 w 129"/>
                    <a:gd name="T19" fmla="*/ 65 h 129"/>
                    <a:gd name="T20" fmla="*/ 109 w 129"/>
                    <a:gd name="T21" fmla="*/ 111 h 129"/>
                    <a:gd name="T22" fmla="*/ 67 w 129"/>
                    <a:gd name="T23" fmla="*/ 129 h 129"/>
                    <a:gd name="T24" fmla="*/ 66 w 129"/>
                    <a:gd name="T25" fmla="*/ 129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64" y="129"/>
                        <a:pt x="64" y="129"/>
                        <a:pt x="63" y="129"/>
                      </a:cubicBezTo>
                      <a:cubicBezTo>
                        <a:pt x="62" y="129"/>
                        <a:pt x="62" y="129"/>
                        <a:pt x="62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36"/>
                        <a:pt x="20" y="11"/>
                        <a:pt x="47" y="3"/>
                      </a:cubicBezTo>
                      <a:cubicBezTo>
                        <a:pt x="53" y="1"/>
                        <a:pt x="59" y="0"/>
                        <a:pt x="65" y="0"/>
                      </a:cubicBezTo>
                      <a:cubicBezTo>
                        <a:pt x="71" y="0"/>
                        <a:pt x="77" y="1"/>
                        <a:pt x="83" y="3"/>
                      </a:cubicBezTo>
                      <a:cubicBezTo>
                        <a:pt x="92" y="5"/>
                        <a:pt x="102" y="11"/>
                        <a:pt x="109" y="18"/>
                      </a:cubicBezTo>
                      <a:cubicBezTo>
                        <a:pt x="122" y="30"/>
                        <a:pt x="129" y="47"/>
                        <a:pt x="129" y="65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98" y="122"/>
                        <a:pt x="83" y="128"/>
                        <a:pt x="67" y="129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66" y="129"/>
                        <a:pt x="65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99601" y="1411288"/>
                  <a:ext cx="827088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59 w 119"/>
                    <a:gd name="T3" fmla="*/ 119 h 119"/>
                    <a:gd name="T4" fmla="*/ 57 w 119"/>
                    <a:gd name="T5" fmla="*/ 119 h 119"/>
                    <a:gd name="T6" fmla="*/ 0 w 119"/>
                    <a:gd name="T7" fmla="*/ 119 h 119"/>
                    <a:gd name="T8" fmla="*/ 0 w 119"/>
                    <a:gd name="T9" fmla="*/ 59 h 119"/>
                    <a:gd name="T10" fmla="*/ 43 w 119"/>
                    <a:gd name="T11" fmla="*/ 2 h 119"/>
                    <a:gd name="T12" fmla="*/ 60 w 119"/>
                    <a:gd name="T13" fmla="*/ 0 h 119"/>
                    <a:gd name="T14" fmla="*/ 76 w 119"/>
                    <a:gd name="T15" fmla="*/ 2 h 119"/>
                    <a:gd name="T16" fmla="*/ 100 w 119"/>
                    <a:gd name="T17" fmla="*/ 16 h 119"/>
                    <a:gd name="T18" fmla="*/ 119 w 119"/>
                    <a:gd name="T19" fmla="*/ 60 h 119"/>
                    <a:gd name="T20" fmla="*/ 100 w 119"/>
                    <a:gd name="T21" fmla="*/ 103 h 119"/>
                    <a:gd name="T22" fmla="*/ 62 w 119"/>
                    <a:gd name="T23" fmla="*/ 119 h 119"/>
                    <a:gd name="T24" fmla="*/ 61 w 119"/>
                    <a:gd name="T25" fmla="*/ 119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9" y="119"/>
                        <a:pt x="59" y="119"/>
                        <a:pt x="59" y="119"/>
                      </a:cubicBezTo>
                      <a:cubicBezTo>
                        <a:pt x="57" y="119"/>
                        <a:pt x="57" y="119"/>
                        <a:pt x="57" y="11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3"/>
                        <a:pt x="18" y="10"/>
                        <a:pt x="43" y="2"/>
                      </a:cubicBezTo>
                      <a:cubicBezTo>
                        <a:pt x="49" y="1"/>
                        <a:pt x="54" y="0"/>
                        <a:pt x="60" y="0"/>
                      </a:cubicBezTo>
                      <a:cubicBezTo>
                        <a:pt x="65" y="0"/>
                        <a:pt x="71" y="1"/>
                        <a:pt x="76" y="2"/>
                      </a:cubicBezTo>
                      <a:cubicBezTo>
                        <a:pt x="85" y="5"/>
                        <a:pt x="94" y="10"/>
                        <a:pt x="100" y="16"/>
                      </a:cubicBezTo>
                      <a:cubicBezTo>
                        <a:pt x="113" y="28"/>
                        <a:pt x="119" y="43"/>
                        <a:pt x="119" y="60"/>
                      </a:cubicBezTo>
                      <a:cubicBezTo>
                        <a:pt x="119" y="76"/>
                        <a:pt x="113" y="91"/>
                        <a:pt x="100" y="103"/>
                      </a:cubicBezTo>
                      <a:cubicBezTo>
                        <a:pt x="90" y="113"/>
                        <a:pt x="76" y="118"/>
                        <a:pt x="62" y="119"/>
                      </a:cubicBezTo>
                      <a:cubicBezTo>
                        <a:pt x="61" y="119"/>
                        <a:pt x="61" y="119"/>
                        <a:pt x="61" y="119"/>
                      </a:cubicBezTo>
                      <a:cubicBezTo>
                        <a:pt x="60" y="119"/>
                        <a:pt x="60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FF3C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8" name="出自【趣你的PPT】(微信:qunideppt)：最优质的PPT资源库"/>
              <p:cNvSpPr txBox="1"/>
              <p:nvPr/>
            </p:nvSpPr>
            <p:spPr>
              <a:xfrm>
                <a:off x="9588154" y="1576997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0681059" y="369764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7728151" y="5264177"/>
            <a:ext cx="1885870" cy="968375"/>
            <a:chOff x="8167812" y="5538589"/>
            <a:chExt cx="1885870" cy="968375"/>
          </a:xfrm>
        </p:grpSpPr>
        <p:grpSp>
          <p:nvGrpSpPr>
            <p:cNvPr id="74" name="组合 73"/>
            <p:cNvGrpSpPr/>
            <p:nvPr/>
          </p:nvGrpSpPr>
          <p:grpSpPr>
            <a:xfrm>
              <a:off x="8167812" y="5538589"/>
              <a:ext cx="1052135" cy="968375"/>
              <a:chOff x="7951788" y="3516313"/>
              <a:chExt cx="1052135" cy="968375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7951788" y="3516313"/>
                <a:ext cx="965200" cy="968375"/>
                <a:chOff x="7951788" y="3516313"/>
                <a:chExt cx="965200" cy="968375"/>
              </a:xfrm>
            </p:grpSpPr>
            <p:sp>
              <p:nvSpPr>
                <p:cNvPr id="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51788" y="3516313"/>
                  <a:ext cx="965200" cy="968375"/>
                </a:xfrm>
                <a:custGeom>
                  <a:avLst/>
                  <a:gdLst>
                    <a:gd name="T0" fmla="*/ 117 w 139"/>
                    <a:gd name="T1" fmla="*/ 19 h 139"/>
                    <a:gd name="T2" fmla="*/ 72 w 139"/>
                    <a:gd name="T3" fmla="*/ 0 h 139"/>
                    <a:gd name="T4" fmla="*/ 70 w 139"/>
                    <a:gd name="T5" fmla="*/ 0 h 139"/>
                    <a:gd name="T6" fmla="*/ 67 w 139"/>
                    <a:gd name="T7" fmla="*/ 0 h 139"/>
                    <a:gd name="T8" fmla="*/ 0 w 139"/>
                    <a:gd name="T9" fmla="*/ 0 h 139"/>
                    <a:gd name="T10" fmla="*/ 0 w 139"/>
                    <a:gd name="T11" fmla="*/ 70 h 139"/>
                    <a:gd name="T12" fmla="*/ 0 w 139"/>
                    <a:gd name="T13" fmla="*/ 70 h 139"/>
                    <a:gd name="T14" fmla="*/ 0 w 139"/>
                    <a:gd name="T15" fmla="*/ 69 h 139"/>
                    <a:gd name="T16" fmla="*/ 50 w 139"/>
                    <a:gd name="T17" fmla="*/ 136 h 139"/>
                    <a:gd name="T18" fmla="*/ 70 w 139"/>
                    <a:gd name="T19" fmla="*/ 139 h 139"/>
                    <a:gd name="T20" fmla="*/ 89 w 139"/>
                    <a:gd name="T21" fmla="*/ 136 h 139"/>
                    <a:gd name="T22" fmla="*/ 117 w 139"/>
                    <a:gd name="T23" fmla="*/ 120 h 139"/>
                    <a:gd name="T24" fmla="*/ 139 w 139"/>
                    <a:gd name="T25" fmla="*/ 69 h 139"/>
                    <a:gd name="T26" fmla="*/ 117 w 139"/>
                    <a:gd name="T27" fmla="*/ 1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9" h="139">
                      <a:moveTo>
                        <a:pt x="117" y="19"/>
                      </a:moveTo>
                      <a:cubicBezTo>
                        <a:pt x="106" y="7"/>
                        <a:pt x="90" y="0"/>
                        <a:pt x="72" y="0"/>
                      </a:cubicBezTo>
                      <a:cubicBezTo>
                        <a:pt x="72" y="0"/>
                        <a:pt x="71" y="0"/>
                        <a:pt x="70" y="0"/>
                      </a:cubicBezTo>
                      <a:cubicBezTo>
                        <a:pt x="69" y="0"/>
                        <a:pt x="68" y="0"/>
                        <a:pt x="6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101"/>
                        <a:pt x="21" y="128"/>
                        <a:pt x="50" y="136"/>
                      </a:cubicBezTo>
                      <a:cubicBezTo>
                        <a:pt x="56" y="138"/>
                        <a:pt x="63" y="139"/>
                        <a:pt x="70" y="139"/>
                      </a:cubicBezTo>
                      <a:cubicBezTo>
                        <a:pt x="76" y="139"/>
                        <a:pt x="83" y="138"/>
                        <a:pt x="89" y="136"/>
                      </a:cubicBezTo>
                      <a:cubicBezTo>
                        <a:pt x="100" y="133"/>
                        <a:pt x="110" y="127"/>
                        <a:pt x="117" y="120"/>
                      </a:cubicBezTo>
                      <a:cubicBezTo>
                        <a:pt x="131" y="107"/>
                        <a:pt x="139" y="89"/>
                        <a:pt x="139" y="69"/>
                      </a:cubicBezTo>
                      <a:cubicBezTo>
                        <a:pt x="139" y="49"/>
                        <a:pt x="131" y="31"/>
                        <a:pt x="117" y="19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86713" y="3551238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3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86713" y="3551238"/>
                  <a:ext cx="895350" cy="898525"/>
                </a:xfrm>
                <a:custGeom>
                  <a:avLst/>
                  <a:gdLst>
                    <a:gd name="T0" fmla="*/ 65 w 129"/>
                    <a:gd name="T1" fmla="*/ 129 h 129"/>
                    <a:gd name="T2" fmla="*/ 47 w 129"/>
                    <a:gd name="T3" fmla="*/ 126 h 129"/>
                    <a:gd name="T4" fmla="*/ 0 w 129"/>
                    <a:gd name="T5" fmla="*/ 65 h 129"/>
                    <a:gd name="T6" fmla="*/ 0 w 129"/>
                    <a:gd name="T7" fmla="*/ 0 h 129"/>
                    <a:gd name="T8" fmla="*/ 62 w 129"/>
                    <a:gd name="T9" fmla="*/ 0 h 129"/>
                    <a:gd name="T10" fmla="*/ 63 w 129"/>
                    <a:gd name="T11" fmla="*/ 0 h 129"/>
                    <a:gd name="T12" fmla="*/ 65 w 129"/>
                    <a:gd name="T13" fmla="*/ 0 h 129"/>
                    <a:gd name="T14" fmla="*/ 66 w 129"/>
                    <a:gd name="T15" fmla="*/ 0 h 129"/>
                    <a:gd name="T16" fmla="*/ 67 w 129"/>
                    <a:gd name="T17" fmla="*/ 0 h 129"/>
                    <a:gd name="T18" fmla="*/ 109 w 129"/>
                    <a:gd name="T19" fmla="*/ 17 h 129"/>
                    <a:gd name="T20" fmla="*/ 129 w 129"/>
                    <a:gd name="T21" fmla="*/ 64 h 129"/>
                    <a:gd name="T22" fmla="*/ 109 w 129"/>
                    <a:gd name="T23" fmla="*/ 111 h 129"/>
                    <a:gd name="T24" fmla="*/ 83 w 129"/>
                    <a:gd name="T25" fmla="*/ 126 h 129"/>
                    <a:gd name="T26" fmla="*/ 65 w 129"/>
                    <a:gd name="T2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" h="129">
                      <a:moveTo>
                        <a:pt x="65" y="129"/>
                      </a:moveTo>
                      <a:cubicBezTo>
                        <a:pt x="59" y="129"/>
                        <a:pt x="53" y="128"/>
                        <a:pt x="47" y="126"/>
                      </a:cubicBezTo>
                      <a:cubicBezTo>
                        <a:pt x="19" y="118"/>
                        <a:pt x="0" y="93"/>
                        <a:pt x="0" y="6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83" y="0"/>
                        <a:pt x="98" y="7"/>
                        <a:pt x="109" y="17"/>
                      </a:cubicBezTo>
                      <a:cubicBezTo>
                        <a:pt x="122" y="30"/>
                        <a:pt x="129" y="46"/>
                        <a:pt x="129" y="64"/>
                      </a:cubicBezTo>
                      <a:cubicBezTo>
                        <a:pt x="129" y="82"/>
                        <a:pt x="122" y="99"/>
                        <a:pt x="109" y="111"/>
                      </a:cubicBezTo>
                      <a:cubicBezTo>
                        <a:pt x="101" y="118"/>
                        <a:pt x="92" y="123"/>
                        <a:pt x="83" y="126"/>
                      </a:cubicBezTo>
                      <a:cubicBezTo>
                        <a:pt x="77" y="128"/>
                        <a:pt x="71" y="129"/>
                        <a:pt x="65" y="129"/>
                      </a:cubicBezTo>
                      <a:close/>
                    </a:path>
                  </a:pathLst>
                </a:custGeom>
                <a:solidFill>
                  <a:srgbClr val="FFFA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021638" y="3586163"/>
                  <a:ext cx="825500" cy="828675"/>
                </a:xfrm>
                <a:custGeom>
                  <a:avLst/>
                  <a:gdLst>
                    <a:gd name="T0" fmla="*/ 60 w 119"/>
                    <a:gd name="T1" fmla="*/ 119 h 119"/>
                    <a:gd name="T2" fmla="*/ 43 w 119"/>
                    <a:gd name="T3" fmla="*/ 116 h 119"/>
                    <a:gd name="T4" fmla="*/ 0 w 119"/>
                    <a:gd name="T5" fmla="*/ 60 h 119"/>
                    <a:gd name="T6" fmla="*/ 0 w 119"/>
                    <a:gd name="T7" fmla="*/ 0 h 119"/>
                    <a:gd name="T8" fmla="*/ 57 w 119"/>
                    <a:gd name="T9" fmla="*/ 0 h 119"/>
                    <a:gd name="T10" fmla="*/ 59 w 119"/>
                    <a:gd name="T11" fmla="*/ 0 h 119"/>
                    <a:gd name="T12" fmla="*/ 60 w 119"/>
                    <a:gd name="T13" fmla="*/ 0 h 119"/>
                    <a:gd name="T14" fmla="*/ 61 w 119"/>
                    <a:gd name="T15" fmla="*/ 0 h 119"/>
                    <a:gd name="T16" fmla="*/ 62 w 119"/>
                    <a:gd name="T17" fmla="*/ 0 h 119"/>
                    <a:gd name="T18" fmla="*/ 100 w 119"/>
                    <a:gd name="T19" fmla="*/ 16 h 119"/>
                    <a:gd name="T20" fmla="*/ 119 w 119"/>
                    <a:gd name="T21" fmla="*/ 59 h 119"/>
                    <a:gd name="T22" fmla="*/ 100 w 119"/>
                    <a:gd name="T23" fmla="*/ 102 h 119"/>
                    <a:gd name="T24" fmla="*/ 76 w 119"/>
                    <a:gd name="T25" fmla="*/ 116 h 119"/>
                    <a:gd name="T26" fmla="*/ 60 w 119"/>
                    <a:gd name="T2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54" y="119"/>
                        <a:pt x="49" y="118"/>
                        <a:pt x="43" y="116"/>
                      </a:cubicBezTo>
                      <a:cubicBezTo>
                        <a:pt x="18" y="109"/>
                        <a:pt x="0" y="86"/>
                        <a:pt x="0" y="6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0"/>
                        <a:pt x="59" y="0"/>
                        <a:pt x="60" y="0"/>
                      </a:cubicBezTo>
                      <a:cubicBezTo>
                        <a:pt x="60" y="0"/>
                        <a:pt x="60" y="0"/>
                        <a:pt x="6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6" y="0"/>
                        <a:pt x="90" y="6"/>
                        <a:pt x="100" y="16"/>
                      </a:cubicBezTo>
                      <a:cubicBezTo>
                        <a:pt x="112" y="27"/>
                        <a:pt x="119" y="43"/>
                        <a:pt x="119" y="59"/>
                      </a:cubicBezTo>
                      <a:cubicBezTo>
                        <a:pt x="119" y="76"/>
                        <a:pt x="112" y="91"/>
                        <a:pt x="100" y="102"/>
                      </a:cubicBezTo>
                      <a:cubicBezTo>
                        <a:pt x="94" y="109"/>
                        <a:pt x="85" y="114"/>
                        <a:pt x="76" y="116"/>
                      </a:cubicBezTo>
                      <a:cubicBezTo>
                        <a:pt x="71" y="118"/>
                        <a:pt x="65" y="119"/>
                        <a:pt x="60" y="119"/>
                      </a:cubicBezTo>
                      <a:close/>
                    </a:path>
                  </a:pathLst>
                </a:custGeom>
                <a:solidFill>
                  <a:srgbClr val="7CC7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7" name="出自【趣你的PPT】(微信:qunideppt)：最优质的PPT资源库"/>
              <p:cNvSpPr txBox="1"/>
              <p:nvPr/>
            </p:nvSpPr>
            <p:spPr>
              <a:xfrm>
                <a:off x="8108226" y="3738890"/>
                <a:ext cx="89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9184675" y="5824215"/>
              <a:ext cx="86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sp>
        <p:nvSpPr>
          <p:cNvPr id="82" name="出自【趣你的PPT】(微信:qunideppt)：最优质的PPT资源库"/>
          <p:cNvSpPr txBox="1"/>
          <p:nvPr/>
        </p:nvSpPr>
        <p:spPr>
          <a:xfrm>
            <a:off x="2395146" y="1094878"/>
            <a:ext cx="7351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395146" y="2145466"/>
            <a:ext cx="735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08087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nodeType="withEffect" p14:presetBounceEnd="4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 p14:presetBounceEnd="4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 p14:presetBounceEnd="46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nodeType="withEffect" p14:presetBounceEnd="4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 p14:presetBounceEnd="46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 p14:presetBounceEnd="46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3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799072" y="1596274"/>
            <a:ext cx="1389267" cy="1407807"/>
            <a:chOff x="4103613" y="1743200"/>
            <a:chExt cx="1389267" cy="1407807"/>
          </a:xfrm>
          <a:solidFill>
            <a:srgbClr val="C00000"/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3613" y="1743200"/>
              <a:ext cx="1389267" cy="1407807"/>
            </a:xfrm>
            <a:custGeom>
              <a:avLst/>
              <a:gdLst/>
              <a:ahLst/>
              <a:cxnLst>
                <a:cxn ang="0">
                  <a:pos x="444" y="378"/>
                </a:cxn>
                <a:cxn ang="0">
                  <a:pos x="444" y="0"/>
                </a:cxn>
                <a:cxn ang="0">
                  <a:pos x="0" y="220"/>
                </a:cxn>
                <a:cxn ang="0">
                  <a:pos x="301" y="450"/>
                </a:cxn>
                <a:cxn ang="0">
                  <a:pos x="444" y="378"/>
                </a:cxn>
              </a:cxnLst>
              <a:rect l="0" t="0" r="r" b="b"/>
              <a:pathLst>
                <a:path w="444" h="450">
                  <a:moveTo>
                    <a:pt x="444" y="378"/>
                  </a:moveTo>
                  <a:cubicBezTo>
                    <a:pt x="444" y="0"/>
                    <a:pt x="444" y="0"/>
                    <a:pt x="444" y="0"/>
                  </a:cubicBezTo>
                  <a:cubicBezTo>
                    <a:pt x="264" y="3"/>
                    <a:pt x="104" y="88"/>
                    <a:pt x="0" y="220"/>
                  </a:cubicBezTo>
                  <a:cubicBezTo>
                    <a:pt x="301" y="450"/>
                    <a:pt x="301" y="450"/>
                    <a:pt x="301" y="450"/>
                  </a:cubicBezTo>
                  <a:cubicBezTo>
                    <a:pt x="335" y="408"/>
                    <a:pt x="387" y="381"/>
                    <a:pt x="444" y="37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748581" y="2214578"/>
              <a:ext cx="388198" cy="44770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7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225420" y="1596274"/>
            <a:ext cx="1398538" cy="1397213"/>
            <a:chOff x="5529961" y="1743200"/>
            <a:chExt cx="1398538" cy="1397213"/>
          </a:xfrm>
          <a:solidFill>
            <a:srgbClr val="C00000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9961" y="1743200"/>
              <a:ext cx="1398538" cy="1397213"/>
            </a:xfrm>
            <a:custGeom>
              <a:avLst/>
              <a:gdLst/>
              <a:ahLst/>
              <a:cxnLst>
                <a:cxn ang="0">
                  <a:pos x="146" y="447"/>
                </a:cxn>
                <a:cxn ang="0">
                  <a:pos x="447" y="217"/>
                </a:cxn>
                <a:cxn ang="0">
                  <a:pos x="0" y="0"/>
                </a:cxn>
                <a:cxn ang="0">
                  <a:pos x="0" y="378"/>
                </a:cxn>
                <a:cxn ang="0">
                  <a:pos x="146" y="447"/>
                </a:cxn>
              </a:cxnLst>
              <a:rect l="0" t="0" r="r" b="b"/>
              <a:pathLst>
                <a:path w="447" h="447">
                  <a:moveTo>
                    <a:pt x="146" y="447"/>
                  </a:moveTo>
                  <a:cubicBezTo>
                    <a:pt x="447" y="217"/>
                    <a:pt x="447" y="217"/>
                    <a:pt x="447" y="217"/>
                  </a:cubicBezTo>
                  <a:cubicBezTo>
                    <a:pt x="342" y="86"/>
                    <a:pt x="181" y="1"/>
                    <a:pt x="0" y="0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59" y="379"/>
                    <a:pt x="111" y="406"/>
                    <a:pt x="146" y="44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5855756" y="2214578"/>
              <a:ext cx="335813" cy="44770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707491" y="2306137"/>
            <a:ext cx="1307156" cy="1495216"/>
            <a:chOff x="6012032" y="2453063"/>
            <a:chExt cx="1307156" cy="1495216"/>
          </a:xfrm>
          <a:solidFill>
            <a:srgbClr val="C00000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2032" y="2453063"/>
              <a:ext cx="1307156" cy="1495216"/>
            </a:xfrm>
            <a:custGeom>
              <a:avLst/>
              <a:gdLst/>
              <a:ahLst/>
              <a:cxnLst>
                <a:cxn ang="0">
                  <a:pos x="36" y="387"/>
                </a:cxn>
                <a:cxn ang="0">
                  <a:pos x="403" y="478"/>
                </a:cxn>
                <a:cxn ang="0">
                  <a:pos x="418" y="349"/>
                </a:cxn>
                <a:cxn ang="0">
                  <a:pos x="300" y="0"/>
                </a:cxn>
                <a:cxn ang="0">
                  <a:pos x="0" y="229"/>
                </a:cxn>
                <a:cxn ang="0">
                  <a:pos x="40" y="349"/>
                </a:cxn>
                <a:cxn ang="0">
                  <a:pos x="36" y="387"/>
                </a:cxn>
              </a:cxnLst>
              <a:rect l="0" t="0" r="r" b="b"/>
              <a:pathLst>
                <a:path w="418" h="478">
                  <a:moveTo>
                    <a:pt x="36" y="387"/>
                  </a:moveTo>
                  <a:cubicBezTo>
                    <a:pt x="403" y="478"/>
                    <a:pt x="403" y="478"/>
                    <a:pt x="403" y="478"/>
                  </a:cubicBezTo>
                  <a:cubicBezTo>
                    <a:pt x="413" y="436"/>
                    <a:pt x="418" y="393"/>
                    <a:pt x="418" y="349"/>
                  </a:cubicBezTo>
                  <a:cubicBezTo>
                    <a:pt x="418" y="217"/>
                    <a:pt x="374" y="96"/>
                    <a:pt x="300" y="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5" y="263"/>
                    <a:pt x="40" y="304"/>
                    <a:pt x="40" y="349"/>
                  </a:cubicBezTo>
                  <a:cubicBezTo>
                    <a:pt x="40" y="362"/>
                    <a:pt x="39" y="374"/>
                    <a:pt x="36" y="3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576068" y="3064213"/>
              <a:ext cx="416758" cy="44770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4467979" y="3548398"/>
            <a:ext cx="1454160" cy="1456809"/>
            <a:chOff x="3772520" y="3695324"/>
            <a:chExt cx="1454160" cy="1456809"/>
          </a:xfrm>
          <a:solidFill>
            <a:srgbClr val="C00000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2520" y="3695324"/>
              <a:ext cx="1454160" cy="1456809"/>
            </a:xfrm>
            <a:custGeom>
              <a:avLst/>
              <a:gdLst/>
              <a:ahLst/>
              <a:cxnLst>
                <a:cxn ang="0">
                  <a:pos x="367" y="0"/>
                </a:cxn>
                <a:cxn ang="0">
                  <a:pos x="0" y="89"/>
                </a:cxn>
                <a:cxn ang="0">
                  <a:pos x="302" y="466"/>
                </a:cxn>
                <a:cxn ang="0">
                  <a:pos x="465" y="125"/>
                </a:cxn>
                <a:cxn ang="0">
                  <a:pos x="367" y="0"/>
                </a:cxn>
              </a:cxnLst>
              <a:rect l="0" t="0" r="r" b="b"/>
              <a:pathLst>
                <a:path w="465" h="466">
                  <a:moveTo>
                    <a:pt x="367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40" y="255"/>
                    <a:pt x="153" y="392"/>
                    <a:pt x="302" y="466"/>
                  </a:cubicBezTo>
                  <a:cubicBezTo>
                    <a:pt x="465" y="125"/>
                    <a:pt x="465" y="125"/>
                    <a:pt x="465" y="125"/>
                  </a:cubicBezTo>
                  <a:cubicBezTo>
                    <a:pt x="417" y="99"/>
                    <a:pt x="381" y="54"/>
                    <a:pt x="3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354508" y="4048103"/>
              <a:ext cx="402202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494267" y="3551046"/>
            <a:ext cx="1464756" cy="1467404"/>
            <a:chOff x="5798808" y="3697972"/>
            <a:chExt cx="1464756" cy="1467404"/>
          </a:xfrm>
          <a:solidFill>
            <a:srgbClr val="C00000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808" y="3697972"/>
              <a:ext cx="1464756" cy="1467404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161" y="469"/>
                </a:cxn>
                <a:cxn ang="0">
                  <a:pos x="468" y="92"/>
                </a:cxn>
                <a:cxn ang="0">
                  <a:pos x="102" y="0"/>
                </a:cxn>
                <a:cxn ang="0">
                  <a:pos x="0" y="127"/>
                </a:cxn>
              </a:cxnLst>
              <a:rect l="0" t="0" r="r" b="b"/>
              <a:pathLst>
                <a:path w="468" h="469">
                  <a:moveTo>
                    <a:pt x="0" y="127"/>
                  </a:moveTo>
                  <a:cubicBezTo>
                    <a:pt x="161" y="469"/>
                    <a:pt x="161" y="469"/>
                    <a:pt x="161" y="469"/>
                  </a:cubicBezTo>
                  <a:cubicBezTo>
                    <a:pt x="312" y="396"/>
                    <a:pt x="426" y="258"/>
                    <a:pt x="468" y="9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87" y="56"/>
                    <a:pt x="50" y="101"/>
                    <a:pt x="0" y="12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332605" y="4094217"/>
              <a:ext cx="234118" cy="44770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kern="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5444040" y="3957629"/>
            <a:ext cx="1520379" cy="1238288"/>
            <a:chOff x="4748581" y="4104555"/>
            <a:chExt cx="1520379" cy="1238288"/>
          </a:xfrm>
          <a:solidFill>
            <a:srgbClr val="C00000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8581" y="4104555"/>
              <a:ext cx="1520379" cy="1238288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0" y="341"/>
                </a:cxn>
                <a:cxn ang="0">
                  <a:pos x="247" y="396"/>
                </a:cxn>
                <a:cxn ang="0">
                  <a:pos x="486" y="344"/>
                </a:cxn>
                <a:cxn ang="0">
                  <a:pos x="325" y="2"/>
                </a:cxn>
                <a:cxn ang="0">
                  <a:pos x="247" y="18"/>
                </a:cxn>
                <a:cxn ang="0">
                  <a:pos x="163" y="0"/>
                </a:cxn>
              </a:cxnLst>
              <a:rect l="0" t="0" r="r" b="b"/>
              <a:pathLst>
                <a:path w="486" h="396">
                  <a:moveTo>
                    <a:pt x="163" y="0"/>
                  </a:moveTo>
                  <a:cubicBezTo>
                    <a:pt x="0" y="341"/>
                    <a:pt x="0" y="341"/>
                    <a:pt x="0" y="341"/>
                  </a:cubicBezTo>
                  <a:cubicBezTo>
                    <a:pt x="75" y="376"/>
                    <a:pt x="158" y="396"/>
                    <a:pt x="247" y="396"/>
                  </a:cubicBezTo>
                  <a:cubicBezTo>
                    <a:pt x="332" y="396"/>
                    <a:pt x="413" y="377"/>
                    <a:pt x="486" y="344"/>
                  </a:cubicBezTo>
                  <a:cubicBezTo>
                    <a:pt x="325" y="2"/>
                    <a:pt x="325" y="2"/>
                    <a:pt x="325" y="2"/>
                  </a:cubicBezTo>
                  <a:cubicBezTo>
                    <a:pt x="301" y="12"/>
                    <a:pt x="274" y="18"/>
                    <a:pt x="247" y="18"/>
                  </a:cubicBezTo>
                  <a:cubicBezTo>
                    <a:pt x="217" y="18"/>
                    <a:pt x="189" y="11"/>
                    <a:pt x="16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329447" y="4467010"/>
              <a:ext cx="219441" cy="44770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4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415004" y="2315408"/>
            <a:ext cx="1300533" cy="1476674"/>
            <a:chOff x="3719545" y="2462334"/>
            <a:chExt cx="1300533" cy="1476674"/>
          </a:xfrm>
          <a:solidFill>
            <a:srgbClr val="C00000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9545" y="2462334"/>
              <a:ext cx="1300533" cy="1476674"/>
            </a:xfrm>
            <a:custGeom>
              <a:avLst/>
              <a:gdLst/>
              <a:ahLst/>
              <a:cxnLst>
                <a:cxn ang="0">
                  <a:pos x="416" y="229"/>
                </a:cxn>
                <a:cxn ang="0">
                  <a:pos x="116" y="0"/>
                </a:cxn>
                <a:cxn ang="0">
                  <a:pos x="0" y="346"/>
                </a:cxn>
                <a:cxn ang="0">
                  <a:pos x="14" y="472"/>
                </a:cxn>
                <a:cxn ang="0">
                  <a:pos x="382" y="382"/>
                </a:cxn>
                <a:cxn ang="0">
                  <a:pos x="378" y="346"/>
                </a:cxn>
                <a:cxn ang="0">
                  <a:pos x="416" y="229"/>
                </a:cxn>
              </a:cxnLst>
              <a:rect l="0" t="0" r="r" b="b"/>
              <a:pathLst>
                <a:path w="416" h="472">
                  <a:moveTo>
                    <a:pt x="416" y="229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43" y="96"/>
                    <a:pt x="0" y="216"/>
                    <a:pt x="0" y="346"/>
                  </a:cubicBezTo>
                  <a:cubicBezTo>
                    <a:pt x="0" y="389"/>
                    <a:pt x="5" y="431"/>
                    <a:pt x="14" y="472"/>
                  </a:cubicBezTo>
                  <a:cubicBezTo>
                    <a:pt x="382" y="382"/>
                    <a:pt x="382" y="382"/>
                    <a:pt x="382" y="382"/>
                  </a:cubicBezTo>
                  <a:cubicBezTo>
                    <a:pt x="379" y="370"/>
                    <a:pt x="378" y="358"/>
                    <a:pt x="378" y="346"/>
                  </a:cubicBezTo>
                  <a:cubicBezTo>
                    <a:pt x="378" y="302"/>
                    <a:pt x="392" y="262"/>
                    <a:pt x="416" y="2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027413" y="3090047"/>
              <a:ext cx="380979" cy="44770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6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033779" y="1586749"/>
            <a:ext cx="2218018" cy="203752"/>
            <a:chOff x="6338320" y="1733675"/>
            <a:chExt cx="2218018" cy="203752"/>
          </a:xfrm>
        </p:grpSpPr>
        <p:cxnSp>
          <p:nvCxnSpPr>
            <p:cNvPr id="30" name="出自【趣你的PPT】(微信:qunideppt)：最优质的PPT资源库"/>
            <p:cNvCxnSpPr/>
            <p:nvPr/>
          </p:nvCxnSpPr>
          <p:spPr>
            <a:xfrm flipV="1">
              <a:off x="6338320" y="1733675"/>
              <a:ext cx="317765" cy="203752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6653704" y="1736579"/>
              <a:ext cx="1902634" cy="17506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2831243" y="1588655"/>
            <a:ext cx="2654842" cy="266234"/>
            <a:chOff x="2135784" y="1735581"/>
            <a:chExt cx="2654842" cy="266234"/>
          </a:xfrm>
        </p:grpSpPr>
        <p:cxnSp>
          <p:nvCxnSpPr>
            <p:cNvPr id="33" name="出自【趣你的PPT】(微信:qunideppt)：最优质的PPT资源库"/>
            <p:cNvCxnSpPr/>
            <p:nvPr/>
          </p:nvCxnSpPr>
          <p:spPr>
            <a:xfrm flipH="1" flipV="1">
              <a:off x="4309342" y="1735581"/>
              <a:ext cx="481284" cy="266234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出自【趣你的PPT】(微信:qunideppt)：最优质的PPT资源库"/>
            <p:cNvCxnSpPr/>
            <p:nvPr/>
          </p:nvCxnSpPr>
          <p:spPr>
            <a:xfrm flipV="1">
              <a:off x="2135784" y="1736579"/>
              <a:ext cx="2173558" cy="1905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出自【趣你的PPT】(微信:qunideppt)：最优质的PPT资源库"/>
          <p:cNvSpPr/>
          <p:nvPr/>
        </p:nvSpPr>
        <p:spPr>
          <a:xfrm>
            <a:off x="2927931" y="125365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计划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管理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，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保障生产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运营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7425461" y="1253216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建章立制，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工作有章可循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7" name="出自【趣你的PPT】(微信:qunideppt)：最优质的PPT资源库"/>
          <p:cNvCxnSpPr>
            <a:endCxn id="38" idx="3"/>
          </p:cNvCxnSpPr>
          <p:nvPr/>
        </p:nvCxnSpPr>
        <p:spPr>
          <a:xfrm>
            <a:off x="7898063" y="3004081"/>
            <a:ext cx="1944621" cy="12759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出自【趣你的PPT】(微信:qunideppt)：最优质的PPT资源库"/>
          <p:cNvSpPr/>
          <p:nvPr/>
        </p:nvSpPr>
        <p:spPr>
          <a:xfrm>
            <a:off x="8119135" y="266289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强化学习，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加强队伍建设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7678125" y="4422940"/>
            <a:ext cx="2670174" cy="266914"/>
            <a:chOff x="6982666" y="4569866"/>
            <a:chExt cx="2670174" cy="266914"/>
          </a:xfrm>
        </p:grpSpPr>
        <p:cxnSp>
          <p:nvCxnSpPr>
            <p:cNvPr id="40" name="出自【趣你的PPT】(微信:qunideppt)：最优质的PPT资源库"/>
            <p:cNvCxnSpPr/>
            <p:nvPr/>
          </p:nvCxnSpPr>
          <p:spPr>
            <a:xfrm>
              <a:off x="6982666" y="4569866"/>
              <a:ext cx="255498" cy="266914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出自【趣你的PPT】(微信:qunideppt)：最优质的PPT资源库"/>
            <p:cNvCxnSpPr>
              <a:endCxn id="42" idx="3"/>
            </p:cNvCxnSpPr>
            <p:nvPr/>
          </p:nvCxnSpPr>
          <p:spPr>
            <a:xfrm>
              <a:off x="7951661" y="4697058"/>
              <a:ext cx="1701179" cy="8413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出自【趣你的PPT】(微信:qunideppt)：最优质的PPT资源库"/>
          <p:cNvSpPr/>
          <p:nvPr/>
        </p:nvSpPr>
        <p:spPr>
          <a:xfrm>
            <a:off x="7929291" y="435152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抓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根本，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深化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基础工作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2255179" y="3005897"/>
            <a:ext cx="2287978" cy="4037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出自【趣你的PPT】(微信:qunideppt)：最优质的PPT资源库"/>
          <p:cNvSpPr/>
          <p:nvPr/>
        </p:nvSpPr>
        <p:spPr>
          <a:xfrm>
            <a:off x="2369452" y="265195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积极沟通，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pPr algn="ctr"/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维护企业利益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2255179" y="4388722"/>
            <a:ext cx="2448272" cy="316749"/>
            <a:chOff x="1559720" y="4535648"/>
            <a:chExt cx="2448272" cy="316749"/>
          </a:xfrm>
        </p:grpSpPr>
        <p:cxnSp>
          <p:nvCxnSpPr>
            <p:cNvPr id="46" name="出自【趣你的PPT】(微信:qunideppt)：最优质的PPT资源库"/>
            <p:cNvCxnSpPr/>
            <p:nvPr/>
          </p:nvCxnSpPr>
          <p:spPr>
            <a:xfrm flipV="1">
              <a:off x="3911199" y="4535648"/>
              <a:ext cx="96793" cy="304526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出自【趣你的PPT】(微信:qunideppt)：最优质的PPT资源库"/>
            <p:cNvCxnSpPr/>
            <p:nvPr/>
          </p:nvCxnSpPr>
          <p:spPr>
            <a:xfrm flipV="1">
              <a:off x="1559720" y="4843077"/>
              <a:ext cx="2356014" cy="932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/>
          <p:nvPr/>
        </p:nvSpPr>
        <p:spPr>
          <a:xfrm>
            <a:off x="2322925" y="435324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做好自查整改工作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4951461" y="5485122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严格管理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     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规避风险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4913361" y="5094952"/>
            <a:ext cx="2566545" cy="780340"/>
            <a:chOff x="4217902" y="5241878"/>
            <a:chExt cx="2566545" cy="780340"/>
          </a:xfrm>
        </p:grpSpPr>
        <p:cxnSp>
          <p:nvCxnSpPr>
            <p:cNvPr id="51" name="出自【趣你的PPT】(微信:qunideppt)：最优质的PPT资源库"/>
            <p:cNvCxnSpPr/>
            <p:nvPr/>
          </p:nvCxnSpPr>
          <p:spPr>
            <a:xfrm>
              <a:off x="5511675" y="5241878"/>
              <a:ext cx="8003" cy="78034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出自【趣你的PPT】(微信:qunideppt)：最优质的PPT资源库"/>
            <p:cNvCxnSpPr/>
            <p:nvPr/>
          </p:nvCxnSpPr>
          <p:spPr>
            <a:xfrm>
              <a:off x="4217902" y="5993643"/>
              <a:ext cx="2566545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5687946" y="2893508"/>
            <a:ext cx="1038376" cy="1038374"/>
            <a:chOff x="4992487" y="3040434"/>
            <a:chExt cx="1038376" cy="1038374"/>
          </a:xfrm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2487" y="3040434"/>
              <a:ext cx="1038376" cy="1038374"/>
            </a:xfrm>
            <a:custGeom>
              <a:avLst/>
              <a:gdLst/>
              <a:ahLst/>
              <a:cxnLst>
                <a:cxn ang="0">
                  <a:pos x="328" y="425"/>
                </a:cxn>
                <a:cxn ang="0">
                  <a:pos x="450" y="225"/>
                </a:cxn>
                <a:cxn ang="0">
                  <a:pos x="225" y="0"/>
                </a:cxn>
                <a:cxn ang="0">
                  <a:pos x="0" y="225"/>
                </a:cxn>
                <a:cxn ang="0">
                  <a:pos x="121" y="424"/>
                </a:cxn>
                <a:cxn ang="0">
                  <a:pos x="225" y="450"/>
                </a:cxn>
                <a:cxn ang="0">
                  <a:pos x="328" y="425"/>
                </a:cxn>
              </a:cxnLst>
              <a:rect l="0" t="0" r="r" b="b"/>
              <a:pathLst>
                <a:path w="450" h="450">
                  <a:moveTo>
                    <a:pt x="328" y="425"/>
                  </a:moveTo>
                  <a:cubicBezTo>
                    <a:pt x="401" y="387"/>
                    <a:pt x="450" y="312"/>
                    <a:pt x="450" y="225"/>
                  </a:cubicBezTo>
                  <a:cubicBezTo>
                    <a:pt x="450" y="101"/>
                    <a:pt x="349" y="0"/>
                    <a:pt x="225" y="0"/>
                  </a:cubicBezTo>
                  <a:cubicBezTo>
                    <a:pt x="101" y="0"/>
                    <a:pt x="0" y="101"/>
                    <a:pt x="0" y="225"/>
                  </a:cubicBezTo>
                  <a:cubicBezTo>
                    <a:pt x="0" y="312"/>
                    <a:pt x="49" y="387"/>
                    <a:pt x="121" y="424"/>
                  </a:cubicBezTo>
                  <a:cubicBezTo>
                    <a:pt x="152" y="441"/>
                    <a:pt x="188" y="450"/>
                    <a:pt x="225" y="450"/>
                  </a:cubicBezTo>
                  <a:cubicBezTo>
                    <a:pt x="262" y="450"/>
                    <a:pt x="297" y="441"/>
                    <a:pt x="328" y="4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kern="0" dirty="0">
                <a:solidFill>
                  <a:schemeClr val="bg1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5119569" y="3151007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/>
                </a:rPr>
                <a:t>工作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/>
                </a:rPr>
                <a:t>内容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7561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975"/>
                                </p:stCondLst>
                                <p:childTnLst>
                                  <p:par>
                                    <p:cTn id="6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475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7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7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8" grpId="0"/>
          <p:bldP spid="42" grpId="0"/>
          <p:bldP spid="44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975"/>
                                </p:stCondLst>
                                <p:childTnLst>
                                  <p:par>
                                    <p:cTn id="6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475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7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7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8" grpId="0"/>
          <p:bldP spid="42" grpId="0"/>
          <p:bldP spid="44" grpId="0"/>
          <p:bldP spid="48" grpId="0"/>
          <p:bldP spid="4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653621" y="1583312"/>
            <a:ext cx="4981014" cy="3774776"/>
            <a:chOff x="3448483" y="1484838"/>
            <a:chExt cx="4981014" cy="3774776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5100560" y="1994888"/>
              <a:ext cx="1592188" cy="3264726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4082468" y="1484838"/>
              <a:ext cx="3756411" cy="1408313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solidFill>
              <a:srgbClr val="C00000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blackWhite">
            <a:xfrm>
              <a:off x="5798563" y="1949458"/>
              <a:ext cx="196183" cy="189978"/>
            </a:xfrm>
            <a:prstGeom prst="ellips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712907" y="1662426"/>
              <a:ext cx="675287" cy="1621006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698451" y="1662426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6985993" y="1666556"/>
              <a:ext cx="704198" cy="15693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6901325" y="3246264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58001" y="2825008"/>
              <a:ext cx="675286" cy="161894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47674" y="2825008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3522826" y="2827072"/>
              <a:ext cx="714524" cy="1579707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F83003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3448483" y="4406780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F83003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05445" y="3937384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latin typeface="Arial" pitchFamily="34" charset="0"/>
              <a:cs typeface="宋体" pitchFamily="2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 bwMode="auto">
          <a:xfrm>
            <a:off x="1404730" y="4358322"/>
            <a:ext cx="2321666" cy="892567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88522" y="2515157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 bwMode="auto">
          <a:xfrm>
            <a:off x="8700717" y="2936094"/>
            <a:ext cx="2335981" cy="925204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。一不小心，就学会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，快来加入我们。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62018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8" presetClass="entr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9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047629" y="3907611"/>
            <a:ext cx="2374962" cy="1357900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047629" y="3138134"/>
            <a:ext cx="2374962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41925" y="3138134"/>
            <a:ext cx="2374962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141925" y="4662000"/>
            <a:ext cx="2374962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594777" y="4662000"/>
            <a:ext cx="2393811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689073" y="3138134"/>
            <a:ext cx="2374962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689073" y="3907611"/>
            <a:ext cx="2377527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689073" y="4662000"/>
            <a:ext cx="2377527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141925" y="3907611"/>
            <a:ext cx="2377527" cy="603511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28" tIns="45714" rIns="91428" bIns="45714" spcCol="0" rtlCol="0" anchor="ctr"/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600" b="1" kern="0" dirty="0">
              <a:solidFill>
                <a:srgbClr val="373737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594777" y="3138134"/>
            <a:ext cx="2396375" cy="1357900"/>
            <a:chOff x="2482670" y="2407920"/>
            <a:chExt cx="2031202" cy="1028700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482670" y="2407920"/>
              <a:ext cx="2031202" cy="102870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28" tIns="45714" rIns="91428" bIns="45714" spcCol="0" rtlCol="0" anchor="ctr" anchorCtr="1"/>
            <a:lstStyle/>
            <a:p>
              <a:pPr algn="ctr"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endParaRPr lang="en-US" altLang="zh-CN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endParaRPr lang="en-US" altLang="zh-CN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882200" y="2482967"/>
              <a:ext cx="1224486" cy="6901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373737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373737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373737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b="1" kern="0" dirty="0">
                <a:solidFill>
                  <a:srgbClr val="373737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689073" y="1258751"/>
            <a:ext cx="2379357" cy="1720005"/>
            <a:chOff x="8768892" y="1864613"/>
            <a:chExt cx="2379357" cy="1720005"/>
          </a:xfrm>
          <a:solidFill>
            <a:srgbClr val="C00000"/>
          </a:solidFill>
        </p:grpSpPr>
        <p:grpSp>
          <p:nvGrpSpPr>
            <p:cNvPr id="21" name="Group 4"/>
            <p:cNvGrpSpPr/>
            <p:nvPr/>
          </p:nvGrpSpPr>
          <p:grpSpPr>
            <a:xfrm>
              <a:off x="8768892" y="1864613"/>
              <a:ext cx="2379357" cy="1720005"/>
              <a:chOff x="6264422" y="1315329"/>
              <a:chExt cx="2678656" cy="1725473"/>
            </a:xfrm>
            <a:grpFill/>
          </p:grpSpPr>
          <p:sp>
            <p:nvSpPr>
              <p:cNvPr id="23" name="出自【趣你的PPT】(微信:qunideppt)：最优质的PPT资源库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264422" y="1315329"/>
                <a:ext cx="2678656" cy="1725473"/>
              </a:xfrm>
              <a:prstGeom prst="rect">
                <a:avLst/>
              </a:prstGeom>
              <a:grpFill/>
              <a:ln w="9525">
                <a:solidFill>
                  <a:srgbClr val="FFFFFF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  <a:scene3d>
                <a:camera prst="orthographicFront" fov="0">
                  <a:rot lat="0" lon="0" rev="0"/>
                </a:camera>
                <a:lightRig rig="glow" dir="t">
                  <a:rot lat="0" lon="0" rev="6360000"/>
                </a:lightRig>
              </a:scene3d>
              <a:sp3d prstMaterial="flat">
                <a:contourClr>
                  <a:srgbClr val="8E499C">
                    <a:satMod val="300000"/>
                  </a:srgbClr>
                </a:contourClr>
              </a:sp3d>
            </p:spPr>
            <p:txBody>
              <a:bodyPr vert="horz" wrap="square" lIns="121893" tIns="60947" rIns="121893" bIns="60947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045" fontAlgn="base">
                  <a:lnSpc>
                    <a:spcPct val="90000"/>
                  </a:lnSpc>
                  <a:spcBef>
                    <a:spcPts val="630"/>
                  </a:spcBef>
                  <a:spcAft>
                    <a:spcPct val="0"/>
                  </a:spcAft>
                  <a:buClr>
                    <a:srgbClr val="FFFF99"/>
                  </a:buClr>
                  <a:buSzPct val="120000"/>
                  <a:defRPr/>
                </a:pPr>
                <a:r>
                  <a:rPr lang="zh-CN" altLang="en-US" sz="1600" b="1" kern="0" dirty="0">
                    <a:solidFill>
                      <a:srgbClr val="FFFFFF">
                        <a:alpha val="99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0" dirty="0">
                  <a:solidFill>
                    <a:srgbClr val="FFFFFF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Group 100"/>
              <p:cNvGrpSpPr>
                <a:grpSpLocks noChangeAspect="1"/>
              </p:cNvGrpSpPr>
              <p:nvPr/>
            </p:nvGrpSpPr>
            <p:grpSpPr>
              <a:xfrm>
                <a:off x="7225894" y="1638148"/>
                <a:ext cx="59636" cy="184077"/>
                <a:chOff x="-1616075" y="2730500"/>
                <a:chExt cx="258763" cy="798512"/>
              </a:xfrm>
              <a:grpFill/>
            </p:grpSpPr>
            <p:sp>
              <p:nvSpPr>
                <p:cNvPr id="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-1495425" y="2730500"/>
                  <a:ext cx="138113" cy="52387"/>
                </a:xfrm>
                <a:custGeom>
                  <a:avLst/>
                  <a:gdLst>
                    <a:gd name="T0" fmla="*/ 35 w 37"/>
                    <a:gd name="T1" fmla="*/ 14 h 14"/>
                    <a:gd name="T2" fmla="*/ 37 w 37"/>
                    <a:gd name="T3" fmla="*/ 12 h 14"/>
                    <a:gd name="T4" fmla="*/ 36 w 37"/>
                    <a:gd name="T5" fmla="*/ 9 h 14"/>
                    <a:gd name="T6" fmla="*/ 29 w 37"/>
                    <a:gd name="T7" fmla="*/ 1 h 14"/>
                    <a:gd name="T8" fmla="*/ 27 w 37"/>
                    <a:gd name="T9" fmla="*/ 0 h 14"/>
                    <a:gd name="T10" fmla="*/ 27 w 37"/>
                    <a:gd name="T11" fmla="*/ 0 h 14"/>
                    <a:gd name="T12" fmla="*/ 27 w 37"/>
                    <a:gd name="T13" fmla="*/ 0 h 14"/>
                    <a:gd name="T14" fmla="*/ 26 w 37"/>
                    <a:gd name="T15" fmla="*/ 0 h 14"/>
                    <a:gd name="T16" fmla="*/ 26 w 37"/>
                    <a:gd name="T17" fmla="*/ 0 h 14"/>
                    <a:gd name="T18" fmla="*/ 25 w 37"/>
                    <a:gd name="T19" fmla="*/ 0 h 14"/>
                    <a:gd name="T20" fmla="*/ 25 w 37"/>
                    <a:gd name="T21" fmla="*/ 0 h 14"/>
                    <a:gd name="T22" fmla="*/ 25 w 37"/>
                    <a:gd name="T23" fmla="*/ 0 h 14"/>
                    <a:gd name="T24" fmla="*/ 25 w 37"/>
                    <a:gd name="T25" fmla="*/ 0 h 14"/>
                    <a:gd name="T26" fmla="*/ 24 w 37"/>
                    <a:gd name="T27" fmla="*/ 0 h 14"/>
                    <a:gd name="T28" fmla="*/ 24 w 37"/>
                    <a:gd name="T29" fmla="*/ 0 h 14"/>
                    <a:gd name="T30" fmla="*/ 23 w 37"/>
                    <a:gd name="T31" fmla="*/ 0 h 14"/>
                    <a:gd name="T32" fmla="*/ 23 w 37"/>
                    <a:gd name="T33" fmla="*/ 0 h 14"/>
                    <a:gd name="T34" fmla="*/ 0 w 37"/>
                    <a:gd name="T35" fmla="*/ 9 h 14"/>
                    <a:gd name="T36" fmla="*/ 35 w 37"/>
                    <a:gd name="T3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7" h="14">
                      <a:moveTo>
                        <a:pt x="35" y="14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1"/>
                        <a:pt x="36" y="10"/>
                        <a:pt x="36" y="9"/>
                      </a:cubicBezTo>
                      <a:cubicBezTo>
                        <a:pt x="33" y="6"/>
                        <a:pt x="31" y="4"/>
                        <a:pt x="29" y="1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4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lnTo>
                        <a:pt x="35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487">
                    <a:defRPr/>
                  </a:pPr>
                  <a:endParaRPr lang="en-US" sz="14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-1616075" y="3479800"/>
                  <a:ext cx="104775" cy="49212"/>
                </a:xfrm>
                <a:custGeom>
                  <a:avLst/>
                  <a:gdLst>
                    <a:gd name="T0" fmla="*/ 0 w 28"/>
                    <a:gd name="T1" fmla="*/ 10 h 13"/>
                    <a:gd name="T2" fmla="*/ 0 w 28"/>
                    <a:gd name="T3" fmla="*/ 13 h 13"/>
                    <a:gd name="T4" fmla="*/ 28 w 28"/>
                    <a:gd name="T5" fmla="*/ 4 h 13"/>
                    <a:gd name="T6" fmla="*/ 28 w 28"/>
                    <a:gd name="T7" fmla="*/ 0 h 13"/>
                    <a:gd name="T8" fmla="*/ 0 w 28"/>
                    <a:gd name="T9" fmla="*/ 9 h 13"/>
                    <a:gd name="T10" fmla="*/ 0 w 28"/>
                    <a:gd name="T11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13">
                      <a:moveTo>
                        <a:pt x="0" y="1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487">
                    <a:defRPr/>
                  </a:pPr>
                  <a:endParaRPr lang="en-US" sz="14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-1470025" y="3443288"/>
                  <a:ext cx="11113" cy="36512"/>
                </a:xfrm>
                <a:custGeom>
                  <a:avLst/>
                  <a:gdLst>
                    <a:gd name="T0" fmla="*/ 2 w 3"/>
                    <a:gd name="T1" fmla="*/ 10 h 10"/>
                    <a:gd name="T2" fmla="*/ 3 w 3"/>
                    <a:gd name="T3" fmla="*/ 10 h 10"/>
                    <a:gd name="T4" fmla="*/ 3 w 3"/>
                    <a:gd name="T5" fmla="*/ 0 h 10"/>
                    <a:gd name="T6" fmla="*/ 2 w 3"/>
                    <a:gd name="T7" fmla="*/ 0 h 10"/>
                    <a:gd name="T8" fmla="*/ 2 w 3"/>
                    <a:gd name="T9" fmla="*/ 0 h 10"/>
                    <a:gd name="T10" fmla="*/ 1 w 3"/>
                    <a:gd name="T11" fmla="*/ 0 h 10"/>
                    <a:gd name="T12" fmla="*/ 0 w 3"/>
                    <a:gd name="T13" fmla="*/ 0 h 10"/>
                    <a:gd name="T14" fmla="*/ 2 w 3"/>
                    <a:gd name="T15" fmla="*/ 7 h 10"/>
                    <a:gd name="T16" fmla="*/ 2 w 3"/>
                    <a:gd name="T1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0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2" y="4"/>
                        <a:pt x="2" y="7"/>
                      </a:cubicBez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487">
                    <a:defRPr/>
                  </a:pPr>
                  <a:endParaRPr lang="en-US" sz="14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42696" y="1876150"/>
              <a:ext cx="835224" cy="1231499"/>
            </a:xfrm>
            <a:prstGeom prst="rect">
              <a:avLst/>
            </a:prstGeom>
            <a:grpFill/>
          </p:spPr>
        </p:pic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141925" y="1258751"/>
            <a:ext cx="2379357" cy="1720007"/>
            <a:chOff x="6221744" y="1864613"/>
            <a:chExt cx="2379357" cy="1720007"/>
          </a:xfrm>
          <a:solidFill>
            <a:srgbClr val="C00000"/>
          </a:solidFill>
        </p:grpSpPr>
        <p:sp>
          <p:nvSpPr>
            <p:cNvPr id="29" name="出自【趣你的PPT】(微信:qunideppt)：最优质的PPT资源库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6221744" y="1864613"/>
              <a:ext cx="2379357" cy="1720007"/>
            </a:xfrm>
            <a:prstGeom prst="rect">
              <a:avLst/>
            </a:prstGeom>
            <a:grpFill/>
            <a:ln w="9525">
              <a:solidFill>
                <a:srgbClr val="FFFFFF">
                  <a:alpha val="50000"/>
                </a:srgbClr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6360000"/>
              </a:lightRig>
            </a:scene3d>
            <a:sp3d prstMaterial="flat">
              <a:contourClr>
                <a:srgbClr val="8E499C">
                  <a:satMod val="300000"/>
                </a:srgbClr>
              </a:contourClr>
            </a:sp3d>
          </p:spPr>
          <p:txBody>
            <a:bodyPr vert="horz" wrap="square" lIns="121893" tIns="365681" rIns="121893" bIns="60947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FFFFFF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600" b="1" kern="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98643" y="1994424"/>
              <a:ext cx="932769" cy="835224"/>
            </a:xfrm>
            <a:prstGeom prst="rect">
              <a:avLst/>
            </a:prstGeom>
            <a:grpFill/>
          </p:spPr>
        </p:pic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594777" y="1258751"/>
            <a:ext cx="2379357" cy="1720007"/>
            <a:chOff x="3674596" y="1864613"/>
            <a:chExt cx="2379357" cy="1720007"/>
          </a:xfrm>
          <a:solidFill>
            <a:srgbClr val="C00000"/>
          </a:solidFill>
        </p:grpSpPr>
        <p:sp>
          <p:nvSpPr>
            <p:cNvPr id="32" name="出自【趣你的PPT】(微信:qunideppt)：最优质的PPT资源库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3674596" y="1864613"/>
              <a:ext cx="2379357" cy="1720007"/>
            </a:xfrm>
            <a:prstGeom prst="rect">
              <a:avLst/>
            </a:prstGeom>
            <a:grpFill/>
            <a:ln w="9525">
              <a:solidFill>
                <a:srgbClr val="FFFFFF">
                  <a:alpha val="50000"/>
                </a:srgbClr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6360000"/>
              </a:lightRig>
            </a:scene3d>
            <a:sp3d prstMaterial="flat">
              <a:contourClr>
                <a:srgbClr val="8E499C">
                  <a:satMod val="300000"/>
                </a:srgbClr>
              </a:contourClr>
            </a:sp3d>
          </p:spPr>
          <p:txBody>
            <a:bodyPr vert="horz" wrap="square" lIns="121893" tIns="60947" rIns="121893" bIns="60947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FFFFFF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600" b="1" kern="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7526" y="2055480"/>
              <a:ext cx="347502" cy="829128"/>
            </a:xfrm>
            <a:prstGeom prst="rect">
              <a:avLst/>
            </a:prstGeom>
            <a:grpFill/>
          </p:spPr>
        </p:pic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1047629" y="1258751"/>
            <a:ext cx="2379357" cy="1720007"/>
            <a:chOff x="1127448" y="1864613"/>
            <a:chExt cx="2379357" cy="1720007"/>
          </a:xfrm>
          <a:solidFill>
            <a:srgbClr val="C00000"/>
          </a:solidFill>
        </p:grpSpPr>
        <p:sp>
          <p:nvSpPr>
            <p:cNvPr id="35" name="出自【趣你的PPT】(微信:qunideppt)：最优质的PPT资源库"/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>
              <a:off x="1127448" y="1864613"/>
              <a:ext cx="2379357" cy="1720007"/>
            </a:xfrm>
            <a:prstGeom prst="rect">
              <a:avLst/>
            </a:prstGeom>
            <a:grpFill/>
            <a:ln w="9525">
              <a:solidFill>
                <a:srgbClr val="FFFFFF">
                  <a:alpha val="50000"/>
                </a:srgbClr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6360000"/>
              </a:lightRig>
            </a:scene3d>
            <a:sp3d prstMaterial="flat">
              <a:contourClr>
                <a:srgbClr val="8E499C">
                  <a:satMod val="300000"/>
                </a:srgbClr>
              </a:contourClr>
            </a:sp3d>
          </p:spPr>
          <p:txBody>
            <a:bodyPr vert="horz" wrap="square" lIns="121893" tIns="60947" rIns="121893" bIns="60947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defTabSz="914045" fontAlgn="base">
                <a:lnSpc>
                  <a:spcPct val="90000"/>
                </a:lnSpc>
                <a:spcBef>
                  <a:spcPts val="630"/>
                </a:spcBef>
                <a:spcAft>
                  <a:spcPct val="0"/>
                </a:spcAft>
                <a:buClr>
                  <a:srgbClr val="FFFF99"/>
                </a:buClr>
                <a:buSzPct val="120000"/>
                <a:defRPr/>
              </a:pPr>
              <a:r>
                <a:rPr lang="zh-CN" altLang="en-US" sz="1600" b="1" kern="0" dirty="0">
                  <a:solidFill>
                    <a:srgbClr val="FFFFFF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sz="1600" b="1" kern="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71464" y="1970037"/>
              <a:ext cx="530398" cy="85961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298980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915267" y="2855324"/>
            <a:ext cx="2880320" cy="1403944"/>
            <a:chOff x="3863752" y="3074072"/>
            <a:chExt cx="2880320" cy="1403944"/>
          </a:xfrm>
          <a:solidFill>
            <a:srgbClr val="C00000"/>
          </a:solidFill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863752" y="3074072"/>
              <a:ext cx="2880320" cy="1403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4153282" y="3522631"/>
              <a:ext cx="2574825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931955" y="4578405"/>
            <a:ext cx="2880320" cy="1403944"/>
            <a:chOff x="3880440" y="4797153"/>
            <a:chExt cx="2880320" cy="1403944"/>
          </a:xfrm>
          <a:solidFill>
            <a:srgbClr val="C00000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880440" y="4797153"/>
              <a:ext cx="2880320" cy="1403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4177764" y="5206737"/>
              <a:ext cx="2574825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15267" y="1122020"/>
            <a:ext cx="2903007" cy="1403944"/>
            <a:chOff x="3863752" y="1340768"/>
            <a:chExt cx="2903007" cy="1403944"/>
          </a:xfrm>
          <a:solidFill>
            <a:srgbClr val="C00000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863752" y="1340768"/>
              <a:ext cx="2880320" cy="1403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191934" y="1768790"/>
              <a:ext cx="2574825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67" y="1122021"/>
            <a:ext cx="3529890" cy="4860328"/>
          </a:xfrm>
          <a:prstGeom prst="rect">
            <a:avLst/>
          </a:prstGeom>
        </p:spPr>
      </p:pic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484717" y="1463952"/>
            <a:ext cx="790590" cy="720080"/>
            <a:chOff x="3505210" y="1358876"/>
            <a:chExt cx="790590" cy="720080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solidFill>
              <a:srgbClr val="64B6E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484717" y="3209379"/>
            <a:ext cx="790590" cy="720080"/>
            <a:chOff x="3505210" y="1358876"/>
            <a:chExt cx="790590" cy="720080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solidFill>
              <a:srgbClr val="3D9EE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509199" y="4920337"/>
            <a:ext cx="790590" cy="720080"/>
            <a:chOff x="3505210" y="1358876"/>
            <a:chExt cx="790590" cy="720080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3505210" y="1358876"/>
              <a:ext cx="720080" cy="720080"/>
            </a:xfrm>
            <a:prstGeom prst="ellipse">
              <a:avLst/>
            </a:prstGeom>
            <a:solidFill>
              <a:srgbClr val="64B6E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570927" y="1426528"/>
              <a:ext cx="72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7014607" y="1397897"/>
            <a:ext cx="4223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031354" y="3044353"/>
            <a:ext cx="4223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013247" y="4772544"/>
            <a:ext cx="4223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35395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5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5" presetID="10" presetClass="entr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29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出自【趣你的PPT】(微信:qunideppt)：最优质的PPT资源库"/>
          <p:cNvSpPr>
            <a:spLocks/>
          </p:cNvSpPr>
          <p:nvPr/>
        </p:nvSpPr>
        <p:spPr bwMode="auto">
          <a:xfrm>
            <a:off x="1343472" y="342159"/>
            <a:ext cx="3096344" cy="521261"/>
          </a:xfrm>
          <a:custGeom>
            <a:avLst/>
            <a:gdLst>
              <a:gd name="T0" fmla="*/ 4637 w 4826"/>
              <a:gd name="T1" fmla="*/ 197 h 395"/>
              <a:gd name="T2" fmla="*/ 4826 w 4826"/>
              <a:gd name="T3" fmla="*/ 395 h 395"/>
              <a:gd name="T4" fmla="*/ 0 w 4826"/>
              <a:gd name="T5" fmla="*/ 395 h 395"/>
              <a:gd name="T6" fmla="*/ 185 w 4826"/>
              <a:gd name="T7" fmla="*/ 183 h 395"/>
              <a:gd name="T8" fmla="*/ 0 w 4826"/>
              <a:gd name="T9" fmla="*/ 0 h 395"/>
              <a:gd name="T10" fmla="*/ 4826 w 4826"/>
              <a:gd name="T11" fmla="*/ 0 h 395"/>
              <a:gd name="T12" fmla="*/ 4637 w 4826"/>
              <a:gd name="T13" fmla="*/ 197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6" h="395">
                <a:moveTo>
                  <a:pt x="4637" y="197"/>
                </a:moveTo>
                <a:lnTo>
                  <a:pt x="4826" y="395"/>
                </a:lnTo>
                <a:lnTo>
                  <a:pt x="0" y="395"/>
                </a:lnTo>
                <a:lnTo>
                  <a:pt x="185" y="183"/>
                </a:lnTo>
                <a:lnTo>
                  <a:pt x="0" y="0"/>
                </a:lnTo>
                <a:lnTo>
                  <a:pt x="4826" y="0"/>
                </a:lnTo>
                <a:lnTo>
                  <a:pt x="4637" y="197"/>
                </a:lnTo>
                <a:close/>
              </a:path>
            </a:pathLst>
          </a:custGeom>
          <a:solidFill>
            <a:srgbClr val="2DB4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5360" y="188640"/>
            <a:ext cx="792088" cy="7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2848" y="436543"/>
            <a:ext cx="437112" cy="332491"/>
          </a:xfrm>
          <a:custGeom>
            <a:avLst/>
            <a:gdLst>
              <a:gd name="T0" fmla="*/ 68 w 71"/>
              <a:gd name="T1" fmla="*/ 0 h 54"/>
              <a:gd name="T2" fmla="*/ 4 w 71"/>
              <a:gd name="T3" fmla="*/ 0 h 54"/>
              <a:gd name="T4" fmla="*/ 0 w 71"/>
              <a:gd name="T5" fmla="*/ 4 h 54"/>
              <a:gd name="T6" fmla="*/ 0 w 71"/>
              <a:gd name="T7" fmla="*/ 42 h 54"/>
              <a:gd name="T8" fmla="*/ 4 w 71"/>
              <a:gd name="T9" fmla="*/ 45 h 54"/>
              <a:gd name="T10" fmla="*/ 24 w 71"/>
              <a:gd name="T11" fmla="*/ 45 h 54"/>
              <a:gd name="T12" fmla="*/ 24 w 71"/>
              <a:gd name="T13" fmla="*/ 52 h 54"/>
              <a:gd name="T14" fmla="*/ 17 w 71"/>
              <a:gd name="T15" fmla="*/ 52 h 54"/>
              <a:gd name="T16" fmla="*/ 16 w 71"/>
              <a:gd name="T17" fmla="*/ 53 h 54"/>
              <a:gd name="T18" fmla="*/ 17 w 71"/>
              <a:gd name="T19" fmla="*/ 54 h 54"/>
              <a:gd name="T20" fmla="*/ 55 w 71"/>
              <a:gd name="T21" fmla="*/ 54 h 54"/>
              <a:gd name="T22" fmla="*/ 56 w 71"/>
              <a:gd name="T23" fmla="*/ 53 h 54"/>
              <a:gd name="T24" fmla="*/ 55 w 71"/>
              <a:gd name="T25" fmla="*/ 52 h 54"/>
              <a:gd name="T26" fmla="*/ 48 w 71"/>
              <a:gd name="T27" fmla="*/ 52 h 54"/>
              <a:gd name="T28" fmla="*/ 48 w 71"/>
              <a:gd name="T29" fmla="*/ 45 h 54"/>
              <a:gd name="T30" fmla="*/ 68 w 71"/>
              <a:gd name="T31" fmla="*/ 45 h 54"/>
              <a:gd name="T32" fmla="*/ 71 w 71"/>
              <a:gd name="T33" fmla="*/ 42 h 54"/>
              <a:gd name="T34" fmla="*/ 71 w 71"/>
              <a:gd name="T35" fmla="*/ 4 h 54"/>
              <a:gd name="T36" fmla="*/ 68 w 71"/>
              <a:gd name="T37" fmla="*/ 0 h 54"/>
              <a:gd name="T38" fmla="*/ 59 w 71"/>
              <a:gd name="T39" fmla="*/ 42 h 54"/>
              <a:gd name="T40" fmla="*/ 58 w 71"/>
              <a:gd name="T41" fmla="*/ 41 h 54"/>
              <a:gd name="T42" fmla="*/ 59 w 71"/>
              <a:gd name="T43" fmla="*/ 40 h 54"/>
              <a:gd name="T44" fmla="*/ 60 w 71"/>
              <a:gd name="T45" fmla="*/ 41 h 54"/>
              <a:gd name="T46" fmla="*/ 59 w 71"/>
              <a:gd name="T47" fmla="*/ 42 h 54"/>
              <a:gd name="T48" fmla="*/ 68 w 71"/>
              <a:gd name="T49" fmla="*/ 37 h 54"/>
              <a:gd name="T50" fmla="*/ 4 w 71"/>
              <a:gd name="T51" fmla="*/ 37 h 54"/>
              <a:gd name="T52" fmla="*/ 4 w 71"/>
              <a:gd name="T53" fmla="*/ 4 h 54"/>
              <a:gd name="T54" fmla="*/ 68 w 71"/>
              <a:gd name="T55" fmla="*/ 4 h 54"/>
              <a:gd name="T56" fmla="*/ 68 w 71"/>
              <a:gd name="T57" fmla="*/ 3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54">
                <a:moveTo>
                  <a:pt x="6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4"/>
                  <a:pt x="2" y="45"/>
                  <a:pt x="4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52"/>
                  <a:pt x="24" y="52"/>
                  <a:pt x="24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4"/>
                  <a:pt x="56" y="54"/>
                  <a:pt x="56" y="53"/>
                </a:cubicBezTo>
                <a:cubicBezTo>
                  <a:pt x="56" y="53"/>
                  <a:pt x="56" y="52"/>
                  <a:pt x="55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45"/>
                  <a:pt x="48" y="45"/>
                  <a:pt x="4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70" y="45"/>
                  <a:pt x="71" y="44"/>
                  <a:pt x="71" y="42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2"/>
                  <a:pt x="70" y="0"/>
                  <a:pt x="68" y="0"/>
                </a:cubicBezTo>
                <a:close/>
                <a:moveTo>
                  <a:pt x="59" y="42"/>
                </a:moveTo>
                <a:cubicBezTo>
                  <a:pt x="58" y="42"/>
                  <a:pt x="58" y="41"/>
                  <a:pt x="58" y="41"/>
                </a:cubicBezTo>
                <a:cubicBezTo>
                  <a:pt x="58" y="41"/>
                  <a:pt x="58" y="40"/>
                  <a:pt x="59" y="40"/>
                </a:cubicBezTo>
                <a:cubicBezTo>
                  <a:pt x="59" y="40"/>
                  <a:pt x="60" y="41"/>
                  <a:pt x="60" y="41"/>
                </a:cubicBezTo>
                <a:cubicBezTo>
                  <a:pt x="60" y="41"/>
                  <a:pt x="59" y="42"/>
                  <a:pt x="59" y="42"/>
                </a:cubicBezTo>
                <a:close/>
                <a:moveTo>
                  <a:pt x="68" y="37"/>
                </a:moveTo>
                <a:cubicBezTo>
                  <a:pt x="4" y="37"/>
                  <a:pt x="4" y="37"/>
                  <a:pt x="4" y="37"/>
                </a:cubicBezTo>
                <a:cubicBezTo>
                  <a:pt x="4" y="4"/>
                  <a:pt x="4" y="4"/>
                  <a:pt x="4" y="4"/>
                </a:cubicBezTo>
                <a:cubicBezTo>
                  <a:pt x="68" y="4"/>
                  <a:pt x="68" y="4"/>
                  <a:pt x="68" y="4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847528" y="41812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1343472" y="0"/>
            <a:ext cx="3600400" cy="5229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48" y="389424"/>
            <a:ext cx="3706689" cy="43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908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6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982872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03" name="出自【趣你的PPT】(微信:qunideppt)：最优质的PPT资源库" descr="F:\淘宝\ppt文件夹\商务图片分享@多吉格格\商务科技-7-高清@多吉搜集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t="24276" r="19659" b="23127"/>
          <a:stretch/>
        </p:blipFill>
        <p:spPr bwMode="auto">
          <a:xfrm>
            <a:off x="7221416" y="1262414"/>
            <a:ext cx="223224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80" y="1261174"/>
            <a:ext cx="2239930" cy="1297384"/>
          </a:xfrm>
          <a:prstGeom prst="rect">
            <a:avLst/>
          </a:prstGeom>
        </p:spPr>
      </p:pic>
      <p:sp>
        <p:nvSpPr>
          <p:cNvPr id="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77400" y="2675569"/>
            <a:ext cx="482453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Group 105出自【趣你的PPT】(微信:qunideppt)：最优质的PPT资源库"/>
          <p:cNvGrpSpPr/>
          <p:nvPr/>
        </p:nvGrpSpPr>
        <p:grpSpPr>
          <a:xfrm>
            <a:off x="3765032" y="3871873"/>
            <a:ext cx="1765052" cy="1500603"/>
            <a:chOff x="7741444" y="4036929"/>
            <a:chExt cx="1765052" cy="15006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出自【趣你的PPT】(微信:qunideppt)：最优质的PPT资源库"/>
            <p:cNvSpPr/>
            <p:nvPr/>
          </p:nvSpPr>
          <p:spPr>
            <a:xfrm>
              <a:off x="7741444" y="4036929"/>
              <a:ext cx="1765052" cy="1500603"/>
            </a:xfrm>
            <a:custGeom>
              <a:avLst/>
              <a:gdLst/>
              <a:ahLst/>
              <a:cxnLst/>
              <a:rect l="l" t="t" r="r" b="b"/>
              <a:pathLst>
                <a:path w="1765052" h="1500603">
                  <a:moveTo>
                    <a:pt x="882526" y="0"/>
                  </a:moveTo>
                  <a:lnTo>
                    <a:pt x="1765052" y="1500603"/>
                  </a:lnTo>
                  <a:lnTo>
                    <a:pt x="0" y="1500603"/>
                  </a:lnTo>
                  <a:lnTo>
                    <a:pt x="375894" y="861452"/>
                  </a:lnTo>
                  <a:lnTo>
                    <a:pt x="464514" y="915388"/>
                  </a:lnTo>
                  <a:lnTo>
                    <a:pt x="392059" y="1034436"/>
                  </a:lnTo>
                  <a:lnTo>
                    <a:pt x="748236" y="924919"/>
                  </a:lnTo>
                  <a:lnTo>
                    <a:pt x="681880" y="558240"/>
                  </a:lnTo>
                  <a:lnTo>
                    <a:pt x="609424" y="677289"/>
                  </a:lnTo>
                  <a:lnTo>
                    <a:pt x="517210" y="621166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 txBox="1"/>
            <p:nvPr/>
          </p:nvSpPr>
          <p:spPr>
            <a:xfrm>
              <a:off x="8481095" y="4702158"/>
              <a:ext cx="418704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zh-CN" altLang="en-US" sz="3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09" name="Group 108出自【趣你的PPT】(微信:qunideppt)：最优质的PPT资源库"/>
          <p:cNvGrpSpPr/>
          <p:nvPr/>
        </p:nvGrpSpPr>
        <p:grpSpPr>
          <a:xfrm>
            <a:off x="2771257" y="2211349"/>
            <a:ext cx="1796802" cy="1469072"/>
            <a:chOff x="6747669" y="2376405"/>
            <a:chExt cx="1796802" cy="14690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0" name="出自【趣你的PPT】(微信:qunideppt)：最优质的PPT资源库"/>
            <p:cNvSpPr/>
            <p:nvPr/>
          </p:nvSpPr>
          <p:spPr>
            <a:xfrm>
              <a:off x="6747669" y="2376405"/>
              <a:ext cx="1796802" cy="1469072"/>
            </a:xfrm>
            <a:custGeom>
              <a:avLst/>
              <a:gdLst/>
              <a:ahLst/>
              <a:cxnLst/>
              <a:rect l="l" t="t" r="r" b="b"/>
              <a:pathLst>
                <a:path w="1796802" h="1469072">
                  <a:moveTo>
                    <a:pt x="898401" y="0"/>
                  </a:moveTo>
                  <a:lnTo>
                    <a:pt x="1796802" y="1469072"/>
                  </a:lnTo>
                  <a:lnTo>
                    <a:pt x="1015417" y="1469072"/>
                  </a:lnTo>
                  <a:lnTo>
                    <a:pt x="1015417" y="1372637"/>
                  </a:lnTo>
                  <a:lnTo>
                    <a:pt x="1154781" y="1372637"/>
                  </a:lnTo>
                  <a:lnTo>
                    <a:pt x="876052" y="1125318"/>
                  </a:lnTo>
                  <a:lnTo>
                    <a:pt x="597323" y="1372637"/>
                  </a:lnTo>
                  <a:lnTo>
                    <a:pt x="736688" y="1372637"/>
                  </a:lnTo>
                  <a:lnTo>
                    <a:pt x="736688" y="1469072"/>
                  </a:lnTo>
                  <a:lnTo>
                    <a:pt x="0" y="1469072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 txBox="1"/>
            <p:nvPr/>
          </p:nvSpPr>
          <p:spPr>
            <a:xfrm>
              <a:off x="7417668" y="2897678"/>
              <a:ext cx="418704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zh-CN" altLang="en-US" sz="3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12" name="Group 111出自【趣你的PPT】(微信:qunideppt)：最优质的PPT资源库"/>
          <p:cNvGrpSpPr/>
          <p:nvPr/>
        </p:nvGrpSpPr>
        <p:grpSpPr>
          <a:xfrm>
            <a:off x="1802882" y="3871873"/>
            <a:ext cx="1765052" cy="1500603"/>
            <a:chOff x="5779294" y="4036929"/>
            <a:chExt cx="1765052" cy="15006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出自【趣你的PPT】(微信:qunideppt)：最优质的PPT资源库"/>
            <p:cNvSpPr/>
            <p:nvPr/>
          </p:nvSpPr>
          <p:spPr>
            <a:xfrm>
              <a:off x="5779294" y="4036929"/>
              <a:ext cx="1765052" cy="1500603"/>
            </a:xfrm>
            <a:custGeom>
              <a:avLst/>
              <a:gdLst/>
              <a:ahLst/>
              <a:cxnLst/>
              <a:rect l="l" t="t" r="r" b="b"/>
              <a:pathLst>
                <a:path w="1765052" h="1500603">
                  <a:moveTo>
                    <a:pt x="882526" y="0"/>
                  </a:moveTo>
                  <a:lnTo>
                    <a:pt x="1236032" y="601083"/>
                  </a:lnTo>
                  <a:lnTo>
                    <a:pt x="1121186" y="667974"/>
                  </a:lnTo>
                  <a:lnTo>
                    <a:pt x="1051045" y="547547"/>
                  </a:lnTo>
                  <a:lnTo>
                    <a:pt x="977616" y="912876"/>
                  </a:lnTo>
                  <a:lnTo>
                    <a:pt x="1331611" y="1029255"/>
                  </a:lnTo>
                  <a:lnTo>
                    <a:pt x="1261469" y="908828"/>
                  </a:lnTo>
                  <a:lnTo>
                    <a:pt x="1377332" y="841344"/>
                  </a:lnTo>
                  <a:lnTo>
                    <a:pt x="1765052" y="1500603"/>
                  </a:lnTo>
                  <a:lnTo>
                    <a:pt x="0" y="150060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 txBox="1"/>
            <p:nvPr/>
          </p:nvSpPr>
          <p:spPr>
            <a:xfrm>
              <a:off x="6363765" y="4702158"/>
              <a:ext cx="418704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>
                      <a:lumMod val="95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zh-CN" altLang="en-US" sz="3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15" name="Group 114出自【趣你的PPT】(微信:qunideppt)：最优质的PPT资源库"/>
          <p:cNvGrpSpPr/>
          <p:nvPr/>
        </p:nvGrpSpPr>
        <p:grpSpPr>
          <a:xfrm>
            <a:off x="-1718" y="4390222"/>
            <a:ext cx="2049515" cy="1015663"/>
            <a:chOff x="3974694" y="4555278"/>
            <a:chExt cx="2049515" cy="1015663"/>
          </a:xfrm>
        </p:grpSpPr>
        <p:sp>
          <p:nvSpPr>
            <p:cNvPr id="1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3974694" y="4555278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4373275" y="4924610"/>
              <a:ext cx="1252352" cy="646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Group 118出自【趣你的PPT】(微信:qunideppt)：最优质的PPT资源库"/>
          <p:cNvGrpSpPr/>
          <p:nvPr/>
        </p:nvGrpSpPr>
        <p:grpSpPr>
          <a:xfrm>
            <a:off x="5265219" y="4390222"/>
            <a:ext cx="2049515" cy="1015663"/>
            <a:chOff x="9241631" y="4555278"/>
            <a:chExt cx="2049515" cy="1015663"/>
          </a:xfrm>
        </p:grpSpPr>
        <p:sp>
          <p:nvSpPr>
            <p:cNvPr id="1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9241631" y="4555278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9640212" y="4924610"/>
              <a:ext cx="1252352" cy="646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Group 122出自【趣你的PPT】(微信:qunideppt)：最优质的PPT资源库"/>
          <p:cNvGrpSpPr/>
          <p:nvPr/>
        </p:nvGrpSpPr>
        <p:grpSpPr>
          <a:xfrm>
            <a:off x="2608636" y="1273059"/>
            <a:ext cx="2049515" cy="1292465"/>
            <a:chOff x="6585048" y="1438115"/>
            <a:chExt cx="2049515" cy="1292465"/>
          </a:xfrm>
        </p:grpSpPr>
        <p:sp>
          <p:nvSpPr>
            <p:cNvPr id="1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6585048" y="1438115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6983629" y="1807447"/>
              <a:ext cx="1252352" cy="646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6983629" y="2084249"/>
              <a:ext cx="1252352" cy="646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该原创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模板来自公众号：趣你的</a:t>
              </a:r>
              <a:r>
                <a:rPr lang="en-US" altLang="zh-CN" sz="1200" ker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00" ker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7" name="Group 126出自【趣你的PPT】(微信:qunideppt)：最优质的PPT资源库"/>
          <p:cNvGrpSpPr/>
          <p:nvPr/>
        </p:nvGrpSpPr>
        <p:grpSpPr>
          <a:xfrm>
            <a:off x="2736084" y="3769097"/>
            <a:ext cx="1822450" cy="1551623"/>
            <a:chOff x="6712496" y="3934153"/>
            <a:chExt cx="1822450" cy="1551623"/>
          </a:xfrm>
          <a:solidFill>
            <a:srgbClr val="0070C0"/>
          </a:solidFill>
        </p:grpSpPr>
        <p:sp>
          <p:nvSpPr>
            <p:cNvPr id="128" name="出自【趣你的PPT】(微信:qunideppt)：最优质的PPT资源库"/>
            <p:cNvSpPr/>
            <p:nvPr/>
          </p:nvSpPr>
          <p:spPr>
            <a:xfrm rot="10800000">
              <a:off x="6712496" y="3934153"/>
              <a:ext cx="1822450" cy="1551623"/>
            </a:xfrm>
            <a:prstGeom prst="triangl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/>
            <p:nvPr/>
          </p:nvSpPr>
          <p:spPr>
            <a:xfrm>
              <a:off x="7236033" y="4096659"/>
              <a:ext cx="64633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添加</a:t>
              </a:r>
              <a:endParaRPr lang="en-US" altLang="zh-CN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460730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0.22732 L 2.70833E-6 -2.22222E-6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" y="-1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1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641 -0.12223 L 4.375E-6 3.33333E-6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20" y="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1471 -0.12223 L 1.875E-6 3.33333E-6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2" y="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8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8" dur="2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1" dur="2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0.22732 L 2.70833E-6 -2.22222E-6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" y="-1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641 -0.12223 L 4.375E-6 3.33333E-6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20" y="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1471 -0.12223 L 1.875E-6 3.33333E-6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2" y="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8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8" dur="2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1" dur="2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200364" y="821635"/>
            <a:ext cx="9273932" cy="4569680"/>
            <a:chOff x="949960" y="1224649"/>
            <a:chExt cx="9273932" cy="4569680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4931" y="4621109"/>
              <a:ext cx="329790" cy="32600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4722" y="4583202"/>
              <a:ext cx="204697" cy="178163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03943" y="4641957"/>
              <a:ext cx="231232" cy="248291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4977" y="4856132"/>
              <a:ext cx="36012" cy="435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2106" y="4928155"/>
              <a:ext cx="56860" cy="64442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6758" y="4751887"/>
              <a:ext cx="413186" cy="363906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4931" y="4325435"/>
              <a:ext cx="301361" cy="320314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5117" y="4386086"/>
              <a:ext cx="295674" cy="261558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29489" y="4200342"/>
              <a:ext cx="51175" cy="454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0326" y="3857284"/>
              <a:ext cx="267244" cy="356325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6200" y="3201494"/>
              <a:ext cx="310837" cy="24639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3107" y="3157902"/>
              <a:ext cx="111826" cy="20848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025" y="3165483"/>
              <a:ext cx="536384" cy="513639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8071" y="3282995"/>
              <a:ext cx="392337" cy="377174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5224" y="3808005"/>
              <a:ext cx="73919" cy="2653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0061" y="3737878"/>
              <a:ext cx="149733" cy="121302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9014" y="3845912"/>
              <a:ext cx="72023" cy="39803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6955" y="3883819"/>
              <a:ext cx="314628" cy="221756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5595" y="3809901"/>
              <a:ext cx="305151" cy="253976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4420" y="3849703"/>
              <a:ext cx="77710" cy="159209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1676" y="3883819"/>
              <a:ext cx="49279" cy="134570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5327" y="3830749"/>
              <a:ext cx="191431" cy="297570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3712" y="3895191"/>
              <a:ext cx="157314" cy="161105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071" y="3885715"/>
              <a:ext cx="109930" cy="16679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131" y="3845912"/>
              <a:ext cx="197116" cy="145942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7898" y="3953947"/>
              <a:ext cx="106139" cy="10234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410" y="3916040"/>
              <a:ext cx="75814" cy="81500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5746" y="3438413"/>
              <a:ext cx="214175" cy="17626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3852" y="3447889"/>
              <a:ext cx="312733" cy="34305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5154" y="3512331"/>
              <a:ext cx="430244" cy="403709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3316" y="3779576"/>
              <a:ext cx="210384" cy="14973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9257" y="3555925"/>
              <a:ext cx="401814" cy="312733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4211" y="3555925"/>
              <a:ext cx="257767" cy="426453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25246" y="3319006"/>
              <a:ext cx="282407" cy="280511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1014" y="4115051"/>
              <a:ext cx="145942" cy="161105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176" y="4116947"/>
              <a:ext cx="56860" cy="34116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1665" y="4077144"/>
              <a:ext cx="183849" cy="225547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1327" y="3557819"/>
              <a:ext cx="428348" cy="526906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9279" y="3842121"/>
              <a:ext cx="49279" cy="49279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2815" y="3701866"/>
              <a:ext cx="174372" cy="147837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3734" y="3783366"/>
              <a:ext cx="386651" cy="301361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4385" y="3233716"/>
              <a:ext cx="39803" cy="47384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5757" y="3159797"/>
              <a:ext cx="178163" cy="142152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3765" y="3131367"/>
              <a:ext cx="96663" cy="121302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5244" y="3472529"/>
              <a:ext cx="113721" cy="153524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0558" y="3214762"/>
              <a:ext cx="718337" cy="758138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6262" y="2616376"/>
              <a:ext cx="809314" cy="350640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2489" y="3298158"/>
              <a:ext cx="13268" cy="36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9745" y="3275413"/>
              <a:ext cx="37907" cy="108035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0594" y="3275413"/>
              <a:ext cx="109930" cy="11751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8989" y="2979739"/>
              <a:ext cx="280511" cy="12319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7582" y="2966471"/>
              <a:ext cx="178163" cy="7960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61257" y="3010065"/>
              <a:ext cx="485209" cy="191431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2639" y="3203390"/>
              <a:ext cx="60651" cy="5686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4486" y="2989216"/>
              <a:ext cx="176268" cy="168686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65709" y="3366390"/>
              <a:ext cx="199012" cy="113721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3802" y="3417564"/>
              <a:ext cx="217965" cy="487105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7988" y="3425145"/>
              <a:ext cx="77710" cy="47384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0197" y="3559715"/>
              <a:ext cx="191431" cy="39612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0197" y="3796633"/>
              <a:ext cx="157314" cy="111826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9022" y="3584354"/>
              <a:ext cx="191431" cy="233128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2685" y="3637424"/>
              <a:ext cx="210384" cy="392337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7479" y="2581717"/>
              <a:ext cx="248291" cy="20280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3490" y="2911507"/>
              <a:ext cx="94767" cy="89082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8001" y="2871704"/>
              <a:ext cx="136465" cy="117511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0675" y="2996797"/>
              <a:ext cx="47384" cy="92873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3758" y="2788309"/>
              <a:ext cx="191431" cy="85291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6758" y="2797786"/>
              <a:ext cx="170581" cy="966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0094" y="2720076"/>
              <a:ext cx="161105" cy="83395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5711" y="2769355"/>
              <a:ext cx="144046" cy="60651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3386" y="3010065"/>
              <a:ext cx="96663" cy="159209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6967" y="2636681"/>
              <a:ext cx="106139" cy="90977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5200" y="2752298"/>
              <a:ext cx="18953" cy="227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9909" y="2703019"/>
              <a:ext cx="100454" cy="7202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4792" y="2809158"/>
              <a:ext cx="233128" cy="153524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4001" y="2805368"/>
              <a:ext cx="79605" cy="98558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8385" y="2945623"/>
              <a:ext cx="161105" cy="89082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897" y="3000588"/>
              <a:ext cx="70128" cy="51175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8385" y="2672693"/>
              <a:ext cx="458674" cy="267244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93024" y="2536228"/>
              <a:ext cx="242604" cy="174372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2373" y="2467996"/>
              <a:ext cx="191431" cy="89082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2373" y="2524856"/>
              <a:ext cx="149733" cy="94767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4676" y="2831902"/>
              <a:ext cx="115617" cy="66338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2781" y="2587402"/>
              <a:ext cx="229338" cy="261558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8060" y="1963834"/>
              <a:ext cx="269139" cy="430244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013" y="3311424"/>
              <a:ext cx="543965" cy="434035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419" y="3510436"/>
              <a:ext cx="208488" cy="229337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6198" y="3482006"/>
              <a:ext cx="30326" cy="45488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419" y="3478215"/>
              <a:ext cx="123198" cy="100454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45231" y="4005121"/>
              <a:ext cx="500372" cy="155418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243" y="4054400"/>
              <a:ext cx="34116" cy="20849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1047" y="3154111"/>
              <a:ext cx="250186" cy="24639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1954" y="3368285"/>
              <a:ext cx="49279" cy="45488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8479" y="2720076"/>
              <a:ext cx="377175" cy="31273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6609" y="3798529"/>
              <a:ext cx="60651" cy="32221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7458" y="3751145"/>
              <a:ext cx="157314" cy="87186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1017" y="3298158"/>
              <a:ext cx="784674" cy="485209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2167" y="3707552"/>
              <a:ext cx="109930" cy="108035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9353" y="3692390"/>
              <a:ext cx="32221" cy="68232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6528" y="3641215"/>
              <a:ext cx="77710" cy="6633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6655" y="3652587"/>
              <a:ext cx="89082" cy="60651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4841" y="3783366"/>
              <a:ext cx="109930" cy="111826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690" y="4039237"/>
              <a:ext cx="1027278" cy="1048127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7295" y="4981225"/>
              <a:ext cx="126989" cy="140256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89272" y="4748097"/>
              <a:ext cx="521221" cy="1027278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411" y="4632481"/>
              <a:ext cx="227442" cy="116184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9783" y="4683655"/>
              <a:ext cx="229338" cy="229337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2748" y="3887610"/>
              <a:ext cx="85291" cy="68232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0458" y="3921726"/>
              <a:ext cx="149733" cy="72023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2807" y="3847808"/>
              <a:ext cx="307046" cy="437826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3515" y="4429679"/>
              <a:ext cx="318418" cy="358221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8365" y="4177598"/>
              <a:ext cx="333581" cy="483314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6853" y="3861075"/>
              <a:ext cx="354430" cy="29946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4876" y="4014598"/>
              <a:ext cx="109930" cy="115617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09585" y="3955842"/>
              <a:ext cx="126989" cy="18953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1538" y="4025971"/>
              <a:ext cx="79605" cy="100454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06865" y="3555925"/>
              <a:ext cx="271035" cy="966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2283" y="3684808"/>
              <a:ext cx="62547" cy="30326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52272" y="3682912"/>
              <a:ext cx="56860" cy="32221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5807" y="1224649"/>
              <a:ext cx="1578824" cy="1177011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47448" y="1245497"/>
              <a:ext cx="2293370" cy="1764568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9960" y="1910764"/>
              <a:ext cx="2617474" cy="1607253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62862" y="2962681"/>
              <a:ext cx="329790" cy="235023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5316" y="3023332"/>
              <a:ext cx="163000" cy="20280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8571" y="3199600"/>
              <a:ext cx="66338" cy="41698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8108" y="2124938"/>
              <a:ext cx="276721" cy="140256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4433" y="2576030"/>
              <a:ext cx="117511" cy="128884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91293" y="2363751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91293" y="2363751"/>
              <a:ext cx="261558" cy="398023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12060" y="2479368"/>
              <a:ext cx="123198" cy="117511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7350" y="2009322"/>
              <a:ext cx="318418" cy="56291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8908" y="2405449"/>
              <a:ext cx="163000" cy="7960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8373" y="4044924"/>
              <a:ext cx="206593" cy="252082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4652" y="4063877"/>
              <a:ext cx="140256" cy="145942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349" y="2905820"/>
              <a:ext cx="456779" cy="263454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32456" y="1416078"/>
              <a:ext cx="667162" cy="1053812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36706" y="2257612"/>
              <a:ext cx="87186" cy="32221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10951" y="2907716"/>
              <a:ext cx="441616" cy="43972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0638" y="3690494"/>
              <a:ext cx="248291" cy="348744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06625" y="4251516"/>
              <a:ext cx="326000" cy="206593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2441" y="3927413"/>
              <a:ext cx="54966" cy="10613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3396" y="4477063"/>
              <a:ext cx="191431" cy="379069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85814" y="3675331"/>
              <a:ext cx="308942" cy="187640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61056" y="4319749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61056" y="4319749"/>
              <a:ext cx="208488" cy="14973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8812" y="4456213"/>
              <a:ext cx="1055709" cy="940092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60521" y="5125271"/>
              <a:ext cx="322209" cy="382860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42927" y="4604050"/>
              <a:ext cx="70128" cy="64442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9268" y="2996797"/>
              <a:ext cx="369593" cy="233128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5617" y="3080192"/>
              <a:ext cx="507953" cy="430244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1954" y="2572239"/>
              <a:ext cx="1046231" cy="49279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02048" y="1359218"/>
              <a:ext cx="4395310" cy="1684963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6304" y="4027865"/>
              <a:ext cx="471942" cy="496581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7071" y="4234459"/>
              <a:ext cx="41698" cy="54966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1711" y="4446737"/>
              <a:ext cx="274826" cy="43972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6548" y="4196552"/>
              <a:ext cx="278617" cy="284302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8047" y="4422097"/>
              <a:ext cx="85291" cy="200907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03660" y="4710190"/>
              <a:ext cx="87186" cy="68232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41604" y="3051763"/>
              <a:ext cx="199012" cy="132674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9864" y="3502855"/>
              <a:ext cx="22744" cy="47384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4422" y="3893296"/>
              <a:ext cx="30326" cy="24640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8558" y="3038495"/>
              <a:ext cx="85291" cy="73919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48361" y="3021437"/>
              <a:ext cx="126989" cy="104245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5860" y="3129471"/>
              <a:ext cx="369593" cy="263454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1023" y="3169274"/>
              <a:ext cx="424558" cy="382860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22034" y="4025971"/>
              <a:ext cx="1184592" cy="430244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8801" y="4389877"/>
              <a:ext cx="83395" cy="36012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7153" y="2860332"/>
              <a:ext cx="87186" cy="47384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76048" y="2854647"/>
              <a:ext cx="295674" cy="322209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1722" y="2974053"/>
              <a:ext cx="32221" cy="3980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9303" y="2883076"/>
              <a:ext cx="108035" cy="126989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</p:grpSp>
      <p:grpSp>
        <p:nvGrpSpPr>
          <p:cNvPr id="180" name="Group 179出自【趣你的PPT】(微信:qunideppt)：最优质的PPT资源库"/>
          <p:cNvGrpSpPr/>
          <p:nvPr/>
        </p:nvGrpSpPr>
        <p:grpSpPr>
          <a:xfrm>
            <a:off x="8725805" y="2737830"/>
            <a:ext cx="2694744" cy="1156162"/>
            <a:chOff x="8475401" y="3140844"/>
            <a:chExt cx="2694744" cy="1156162"/>
          </a:xfrm>
        </p:grpSpPr>
        <p:cxnSp>
          <p:nvCxnSpPr>
            <p:cNvPr id="181" name="出自【趣你的PPT】(微信:qunideppt)：最优质的PPT资源库"/>
            <p:cNvCxnSpPr/>
            <p:nvPr/>
          </p:nvCxnSpPr>
          <p:spPr>
            <a:xfrm>
              <a:off x="8475401" y="3400506"/>
              <a:ext cx="723109" cy="2179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出自【趣你的PPT】(微信:qunideppt)：最优质的PPT资源库"/>
            <p:cNvSpPr/>
            <p:nvPr/>
          </p:nvSpPr>
          <p:spPr>
            <a:xfrm>
              <a:off x="9196614" y="3140844"/>
              <a:ext cx="1973531" cy="1156162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出自【趣你的PPT】(微信:qunideppt)：最优质的PPT资源库"/>
          <p:cNvSpPr txBox="1"/>
          <p:nvPr/>
        </p:nvSpPr>
        <p:spPr>
          <a:xfrm>
            <a:off x="9551971" y="2844865"/>
            <a:ext cx="1751570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出自【趣你的PPT】(微信:qunideppt)：最优质的PPT资源库"/>
          <p:cNvSpPr txBox="1"/>
          <p:nvPr/>
        </p:nvSpPr>
        <p:spPr>
          <a:xfrm>
            <a:off x="9551971" y="3367352"/>
            <a:ext cx="1751570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该原创</a:t>
            </a:r>
            <a:r>
              <a:rPr lang="en-US" altLang="zh-CN"/>
              <a:t>PPT</a:t>
            </a:r>
            <a:r>
              <a:rPr lang="zh-CN" altLang="en-US"/>
              <a:t>模板来自公众号：趣你的</a:t>
            </a:r>
            <a:r>
              <a:rPr lang="en-US" altLang="zh-CN"/>
              <a:t>PPT</a:t>
            </a:r>
            <a:r>
              <a:rPr lang="zh-CN" altLang="en-US"/>
              <a:t>。</a:t>
            </a:r>
            <a:endParaRPr lang="en-US" altLang="zh-CN" dirty="0"/>
          </a:p>
        </p:txBody>
      </p:sp>
      <p:sp>
        <p:nvSpPr>
          <p:cNvPr id="1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6904" y="2237458"/>
            <a:ext cx="1544708" cy="1070871"/>
          </a:xfrm>
          <a:custGeom>
            <a:avLst/>
            <a:gdLst/>
            <a:ahLst/>
            <a:cxnLst>
              <a:cxn ang="0">
                <a:pos x="643" y="87"/>
              </a:cxn>
              <a:cxn ang="0">
                <a:pos x="610" y="63"/>
              </a:cxn>
              <a:cxn ang="0">
                <a:pos x="583" y="26"/>
              </a:cxn>
              <a:cxn ang="0">
                <a:pos x="544" y="1"/>
              </a:cxn>
              <a:cxn ang="0">
                <a:pos x="517" y="21"/>
              </a:cxn>
              <a:cxn ang="0">
                <a:pos x="495" y="54"/>
              </a:cxn>
              <a:cxn ang="0">
                <a:pos x="461" y="73"/>
              </a:cxn>
              <a:cxn ang="0">
                <a:pos x="482" y="86"/>
              </a:cxn>
              <a:cxn ang="0">
                <a:pos x="481" y="105"/>
              </a:cxn>
              <a:cxn ang="0">
                <a:pos x="422" y="126"/>
              </a:cxn>
              <a:cxn ang="0">
                <a:pos x="380" y="162"/>
              </a:cxn>
              <a:cxn ang="0">
                <a:pos x="315" y="166"/>
              </a:cxn>
              <a:cxn ang="0">
                <a:pos x="241" y="156"/>
              </a:cxn>
              <a:cxn ang="0">
                <a:pos x="210" y="125"/>
              </a:cxn>
              <a:cxn ang="0">
                <a:pos x="182" y="90"/>
              </a:cxn>
              <a:cxn ang="0">
                <a:pos x="153" y="65"/>
              </a:cxn>
              <a:cxn ang="0">
                <a:pos x="137" y="76"/>
              </a:cxn>
              <a:cxn ang="0">
                <a:pos x="111" y="96"/>
              </a:cxn>
              <a:cxn ang="0">
                <a:pos x="88" y="121"/>
              </a:cxn>
              <a:cxn ang="0">
                <a:pos x="78" y="150"/>
              </a:cxn>
              <a:cxn ang="0">
                <a:pos x="52" y="175"/>
              </a:cxn>
              <a:cxn ang="0">
                <a:pos x="19" y="186"/>
              </a:cxn>
              <a:cxn ang="0">
                <a:pos x="0" y="200"/>
              </a:cxn>
              <a:cxn ang="0">
                <a:pos x="15" y="232"/>
              </a:cxn>
              <a:cxn ang="0">
                <a:pos x="39" y="254"/>
              </a:cxn>
              <a:cxn ang="0">
                <a:pos x="59" y="247"/>
              </a:cxn>
              <a:cxn ang="0">
                <a:pos x="56" y="276"/>
              </a:cxn>
              <a:cxn ang="0">
                <a:pos x="56" y="304"/>
              </a:cxn>
              <a:cxn ang="0">
                <a:pos x="77" y="322"/>
              </a:cxn>
              <a:cxn ang="0">
                <a:pos x="138" y="347"/>
              </a:cxn>
              <a:cxn ang="0">
                <a:pos x="162" y="353"/>
              </a:cxn>
              <a:cxn ang="0">
                <a:pos x="183" y="347"/>
              </a:cxn>
              <a:cxn ang="0">
                <a:pos x="210" y="340"/>
              </a:cxn>
              <a:cxn ang="0">
                <a:pos x="243" y="340"/>
              </a:cxn>
              <a:cxn ang="0">
                <a:pos x="261" y="352"/>
              </a:cxn>
              <a:cxn ang="0">
                <a:pos x="256" y="395"/>
              </a:cxn>
              <a:cxn ang="0">
                <a:pos x="274" y="419"/>
              </a:cxn>
              <a:cxn ang="0">
                <a:pos x="298" y="430"/>
              </a:cxn>
              <a:cxn ang="0">
                <a:pos x="316" y="412"/>
              </a:cxn>
              <a:cxn ang="0">
                <a:pos x="352" y="410"/>
              </a:cxn>
              <a:cxn ang="0">
                <a:pos x="375" y="425"/>
              </a:cxn>
              <a:cxn ang="0">
                <a:pos x="393" y="440"/>
              </a:cxn>
              <a:cxn ang="0">
                <a:pos x="445" y="413"/>
              </a:cxn>
              <a:cxn ang="0">
                <a:pos x="484" y="392"/>
              </a:cxn>
              <a:cxn ang="0">
                <a:pos x="504" y="368"/>
              </a:cxn>
              <a:cxn ang="0">
                <a:pos x="523" y="345"/>
              </a:cxn>
              <a:cxn ang="0">
                <a:pos x="527" y="323"/>
              </a:cxn>
              <a:cxn ang="0">
                <a:pos x="522" y="306"/>
              </a:cxn>
              <a:cxn ang="0">
                <a:pos x="519" y="290"/>
              </a:cxn>
              <a:cxn ang="0">
                <a:pos x="505" y="252"/>
              </a:cxn>
              <a:cxn ang="0">
                <a:pos x="536" y="234"/>
              </a:cxn>
              <a:cxn ang="0">
                <a:pos x="496" y="223"/>
              </a:cxn>
              <a:cxn ang="0">
                <a:pos x="512" y="192"/>
              </a:cxn>
              <a:cxn ang="0">
                <a:pos x="529" y="208"/>
              </a:cxn>
              <a:cxn ang="0">
                <a:pos x="580" y="179"/>
              </a:cxn>
              <a:cxn ang="0">
                <a:pos x="606" y="168"/>
              </a:cxn>
              <a:cxn ang="0">
                <a:pos x="633" y="157"/>
              </a:cxn>
              <a:cxn ang="0">
                <a:pos x="636" y="127"/>
              </a:cxn>
              <a:cxn ang="0">
                <a:pos x="667" y="107"/>
              </a:cxn>
              <a:cxn ang="0">
                <a:pos x="516" y="418"/>
              </a:cxn>
              <a:cxn ang="0">
                <a:pos x="380" y="460"/>
              </a:cxn>
            </a:cxnLst>
            <a:rect l="0" t="0" r="r" b="b"/>
            <a:pathLst>
              <a:path w="677" h="469">
                <a:moveTo>
                  <a:pt x="673" y="83"/>
                </a:moveTo>
                <a:cubicBezTo>
                  <a:pt x="673" y="77"/>
                  <a:pt x="666" y="79"/>
                  <a:pt x="664" y="81"/>
                </a:cubicBezTo>
                <a:cubicBezTo>
                  <a:pt x="662" y="83"/>
                  <a:pt x="655" y="81"/>
                  <a:pt x="653" y="85"/>
                </a:cubicBezTo>
                <a:cubicBezTo>
                  <a:pt x="651" y="89"/>
                  <a:pt x="648" y="87"/>
                  <a:pt x="643" y="87"/>
                </a:cubicBezTo>
                <a:cubicBezTo>
                  <a:pt x="638" y="88"/>
                  <a:pt x="632" y="86"/>
                  <a:pt x="632" y="83"/>
                </a:cubicBezTo>
                <a:cubicBezTo>
                  <a:pt x="632" y="80"/>
                  <a:pt x="629" y="77"/>
                  <a:pt x="630" y="73"/>
                </a:cubicBezTo>
                <a:cubicBezTo>
                  <a:pt x="630" y="70"/>
                  <a:pt x="625" y="71"/>
                  <a:pt x="622" y="68"/>
                </a:cubicBezTo>
                <a:cubicBezTo>
                  <a:pt x="618" y="65"/>
                  <a:pt x="612" y="62"/>
                  <a:pt x="610" y="63"/>
                </a:cubicBezTo>
                <a:cubicBezTo>
                  <a:pt x="609" y="64"/>
                  <a:pt x="605" y="59"/>
                  <a:pt x="599" y="59"/>
                </a:cubicBezTo>
                <a:cubicBezTo>
                  <a:pt x="594" y="59"/>
                  <a:pt x="594" y="55"/>
                  <a:pt x="595" y="53"/>
                </a:cubicBezTo>
                <a:cubicBezTo>
                  <a:pt x="596" y="50"/>
                  <a:pt x="590" y="43"/>
                  <a:pt x="589" y="39"/>
                </a:cubicBezTo>
                <a:cubicBezTo>
                  <a:pt x="588" y="35"/>
                  <a:pt x="584" y="34"/>
                  <a:pt x="583" y="26"/>
                </a:cubicBezTo>
                <a:cubicBezTo>
                  <a:pt x="581" y="17"/>
                  <a:pt x="576" y="19"/>
                  <a:pt x="577" y="15"/>
                </a:cubicBezTo>
                <a:cubicBezTo>
                  <a:pt x="578" y="11"/>
                  <a:pt x="572" y="9"/>
                  <a:pt x="570" y="7"/>
                </a:cubicBezTo>
                <a:cubicBezTo>
                  <a:pt x="568" y="5"/>
                  <a:pt x="561" y="6"/>
                  <a:pt x="556" y="3"/>
                </a:cubicBezTo>
                <a:cubicBezTo>
                  <a:pt x="551" y="0"/>
                  <a:pt x="548" y="2"/>
                  <a:pt x="544" y="1"/>
                </a:cubicBezTo>
                <a:cubicBezTo>
                  <a:pt x="539" y="0"/>
                  <a:pt x="528" y="2"/>
                  <a:pt x="527" y="2"/>
                </a:cubicBezTo>
                <a:cubicBezTo>
                  <a:pt x="526" y="2"/>
                  <a:pt x="517" y="1"/>
                  <a:pt x="513" y="7"/>
                </a:cubicBezTo>
                <a:cubicBezTo>
                  <a:pt x="508" y="13"/>
                  <a:pt x="512" y="13"/>
                  <a:pt x="514" y="13"/>
                </a:cubicBezTo>
                <a:cubicBezTo>
                  <a:pt x="516" y="13"/>
                  <a:pt x="517" y="19"/>
                  <a:pt x="517" y="21"/>
                </a:cubicBezTo>
                <a:cubicBezTo>
                  <a:pt x="517" y="23"/>
                  <a:pt x="514" y="26"/>
                  <a:pt x="512" y="27"/>
                </a:cubicBezTo>
                <a:cubicBezTo>
                  <a:pt x="510" y="27"/>
                  <a:pt x="506" y="35"/>
                  <a:pt x="505" y="37"/>
                </a:cubicBezTo>
                <a:cubicBezTo>
                  <a:pt x="504" y="40"/>
                  <a:pt x="499" y="47"/>
                  <a:pt x="500" y="49"/>
                </a:cubicBezTo>
                <a:cubicBezTo>
                  <a:pt x="500" y="51"/>
                  <a:pt x="497" y="54"/>
                  <a:pt x="495" y="54"/>
                </a:cubicBezTo>
                <a:cubicBezTo>
                  <a:pt x="492" y="54"/>
                  <a:pt x="486" y="59"/>
                  <a:pt x="484" y="60"/>
                </a:cubicBezTo>
                <a:cubicBezTo>
                  <a:pt x="482" y="60"/>
                  <a:pt x="474" y="59"/>
                  <a:pt x="473" y="57"/>
                </a:cubicBezTo>
                <a:cubicBezTo>
                  <a:pt x="473" y="56"/>
                  <a:pt x="472" y="55"/>
                  <a:pt x="471" y="55"/>
                </a:cubicBezTo>
                <a:cubicBezTo>
                  <a:pt x="461" y="73"/>
                  <a:pt x="461" y="73"/>
                  <a:pt x="461" y="73"/>
                </a:cubicBezTo>
                <a:cubicBezTo>
                  <a:pt x="461" y="78"/>
                  <a:pt x="461" y="78"/>
                  <a:pt x="461" y="78"/>
                </a:cubicBezTo>
                <a:cubicBezTo>
                  <a:pt x="461" y="78"/>
                  <a:pt x="455" y="80"/>
                  <a:pt x="459" y="84"/>
                </a:cubicBezTo>
                <a:cubicBezTo>
                  <a:pt x="464" y="89"/>
                  <a:pt x="464" y="85"/>
                  <a:pt x="471" y="85"/>
                </a:cubicBezTo>
                <a:cubicBezTo>
                  <a:pt x="477" y="85"/>
                  <a:pt x="480" y="90"/>
                  <a:pt x="482" y="86"/>
                </a:cubicBezTo>
                <a:cubicBezTo>
                  <a:pt x="483" y="83"/>
                  <a:pt x="489" y="81"/>
                  <a:pt x="493" y="85"/>
                </a:cubicBezTo>
                <a:cubicBezTo>
                  <a:pt x="496" y="89"/>
                  <a:pt x="508" y="97"/>
                  <a:pt x="507" y="100"/>
                </a:cubicBezTo>
                <a:cubicBezTo>
                  <a:pt x="507" y="104"/>
                  <a:pt x="500" y="103"/>
                  <a:pt x="496" y="102"/>
                </a:cubicBezTo>
                <a:cubicBezTo>
                  <a:pt x="491" y="100"/>
                  <a:pt x="485" y="105"/>
                  <a:pt x="481" y="105"/>
                </a:cubicBezTo>
                <a:cubicBezTo>
                  <a:pt x="477" y="105"/>
                  <a:pt x="472" y="106"/>
                  <a:pt x="467" y="110"/>
                </a:cubicBezTo>
                <a:cubicBezTo>
                  <a:pt x="463" y="115"/>
                  <a:pt x="464" y="119"/>
                  <a:pt x="457" y="120"/>
                </a:cubicBezTo>
                <a:cubicBezTo>
                  <a:pt x="451" y="121"/>
                  <a:pt x="448" y="120"/>
                  <a:pt x="440" y="125"/>
                </a:cubicBezTo>
                <a:cubicBezTo>
                  <a:pt x="433" y="130"/>
                  <a:pt x="425" y="128"/>
                  <a:pt x="422" y="126"/>
                </a:cubicBezTo>
                <a:cubicBezTo>
                  <a:pt x="419" y="125"/>
                  <a:pt x="414" y="124"/>
                  <a:pt x="411" y="129"/>
                </a:cubicBezTo>
                <a:cubicBezTo>
                  <a:pt x="408" y="134"/>
                  <a:pt x="415" y="137"/>
                  <a:pt x="414" y="142"/>
                </a:cubicBezTo>
                <a:cubicBezTo>
                  <a:pt x="414" y="148"/>
                  <a:pt x="406" y="147"/>
                  <a:pt x="400" y="153"/>
                </a:cubicBezTo>
                <a:cubicBezTo>
                  <a:pt x="395" y="160"/>
                  <a:pt x="385" y="163"/>
                  <a:pt x="380" y="162"/>
                </a:cubicBezTo>
                <a:cubicBezTo>
                  <a:pt x="375" y="161"/>
                  <a:pt x="364" y="158"/>
                  <a:pt x="355" y="163"/>
                </a:cubicBezTo>
                <a:cubicBezTo>
                  <a:pt x="345" y="167"/>
                  <a:pt x="339" y="174"/>
                  <a:pt x="335" y="173"/>
                </a:cubicBezTo>
                <a:cubicBezTo>
                  <a:pt x="332" y="172"/>
                  <a:pt x="332" y="168"/>
                  <a:pt x="326" y="169"/>
                </a:cubicBezTo>
                <a:cubicBezTo>
                  <a:pt x="321" y="169"/>
                  <a:pt x="318" y="168"/>
                  <a:pt x="315" y="166"/>
                </a:cubicBezTo>
                <a:cubicBezTo>
                  <a:pt x="311" y="163"/>
                  <a:pt x="308" y="167"/>
                  <a:pt x="302" y="163"/>
                </a:cubicBezTo>
                <a:cubicBezTo>
                  <a:pt x="297" y="158"/>
                  <a:pt x="286" y="159"/>
                  <a:pt x="282" y="158"/>
                </a:cubicBezTo>
                <a:cubicBezTo>
                  <a:pt x="278" y="158"/>
                  <a:pt x="261" y="158"/>
                  <a:pt x="255" y="158"/>
                </a:cubicBezTo>
                <a:cubicBezTo>
                  <a:pt x="249" y="157"/>
                  <a:pt x="241" y="159"/>
                  <a:pt x="241" y="156"/>
                </a:cubicBezTo>
                <a:cubicBezTo>
                  <a:pt x="240" y="153"/>
                  <a:pt x="236" y="151"/>
                  <a:pt x="234" y="145"/>
                </a:cubicBezTo>
                <a:cubicBezTo>
                  <a:pt x="233" y="138"/>
                  <a:pt x="229" y="136"/>
                  <a:pt x="225" y="135"/>
                </a:cubicBezTo>
                <a:cubicBezTo>
                  <a:pt x="222" y="134"/>
                  <a:pt x="221" y="131"/>
                  <a:pt x="218" y="130"/>
                </a:cubicBezTo>
                <a:cubicBezTo>
                  <a:pt x="217" y="130"/>
                  <a:pt x="215" y="125"/>
                  <a:pt x="210" y="125"/>
                </a:cubicBezTo>
                <a:cubicBezTo>
                  <a:pt x="205" y="125"/>
                  <a:pt x="187" y="123"/>
                  <a:pt x="184" y="119"/>
                </a:cubicBezTo>
                <a:cubicBezTo>
                  <a:pt x="182" y="115"/>
                  <a:pt x="187" y="114"/>
                  <a:pt x="187" y="109"/>
                </a:cubicBezTo>
                <a:cubicBezTo>
                  <a:pt x="187" y="105"/>
                  <a:pt x="190" y="100"/>
                  <a:pt x="188" y="98"/>
                </a:cubicBezTo>
                <a:cubicBezTo>
                  <a:pt x="186" y="97"/>
                  <a:pt x="182" y="93"/>
                  <a:pt x="182" y="90"/>
                </a:cubicBezTo>
                <a:cubicBezTo>
                  <a:pt x="181" y="86"/>
                  <a:pt x="176" y="82"/>
                  <a:pt x="172" y="82"/>
                </a:cubicBezTo>
                <a:cubicBezTo>
                  <a:pt x="168" y="82"/>
                  <a:pt x="165" y="79"/>
                  <a:pt x="162" y="76"/>
                </a:cubicBezTo>
                <a:cubicBezTo>
                  <a:pt x="158" y="73"/>
                  <a:pt x="155" y="73"/>
                  <a:pt x="154" y="66"/>
                </a:cubicBezTo>
                <a:cubicBezTo>
                  <a:pt x="154" y="65"/>
                  <a:pt x="153" y="65"/>
                  <a:pt x="153" y="65"/>
                </a:cubicBezTo>
                <a:cubicBezTo>
                  <a:pt x="152" y="64"/>
                  <a:pt x="150" y="64"/>
                  <a:pt x="149" y="64"/>
                </a:cubicBezTo>
                <a:cubicBezTo>
                  <a:pt x="148" y="64"/>
                  <a:pt x="147" y="63"/>
                  <a:pt x="146" y="62"/>
                </a:cubicBezTo>
                <a:cubicBezTo>
                  <a:pt x="145" y="65"/>
                  <a:pt x="142" y="67"/>
                  <a:pt x="142" y="69"/>
                </a:cubicBezTo>
                <a:cubicBezTo>
                  <a:pt x="142" y="72"/>
                  <a:pt x="141" y="76"/>
                  <a:pt x="137" y="76"/>
                </a:cubicBezTo>
                <a:cubicBezTo>
                  <a:pt x="134" y="76"/>
                  <a:pt x="130" y="78"/>
                  <a:pt x="130" y="84"/>
                </a:cubicBezTo>
                <a:cubicBezTo>
                  <a:pt x="130" y="90"/>
                  <a:pt x="133" y="91"/>
                  <a:pt x="132" y="93"/>
                </a:cubicBezTo>
                <a:cubicBezTo>
                  <a:pt x="130" y="96"/>
                  <a:pt x="123" y="98"/>
                  <a:pt x="121" y="97"/>
                </a:cubicBezTo>
                <a:cubicBezTo>
                  <a:pt x="119" y="96"/>
                  <a:pt x="114" y="97"/>
                  <a:pt x="111" y="96"/>
                </a:cubicBezTo>
                <a:cubicBezTo>
                  <a:pt x="107" y="96"/>
                  <a:pt x="104" y="91"/>
                  <a:pt x="103" y="96"/>
                </a:cubicBezTo>
                <a:cubicBezTo>
                  <a:pt x="102" y="101"/>
                  <a:pt x="94" y="116"/>
                  <a:pt x="96" y="118"/>
                </a:cubicBezTo>
                <a:cubicBezTo>
                  <a:pt x="98" y="119"/>
                  <a:pt x="99" y="123"/>
                  <a:pt x="96" y="123"/>
                </a:cubicBezTo>
                <a:cubicBezTo>
                  <a:pt x="93" y="123"/>
                  <a:pt x="90" y="123"/>
                  <a:pt x="88" y="121"/>
                </a:cubicBezTo>
                <a:cubicBezTo>
                  <a:pt x="86" y="119"/>
                  <a:pt x="81" y="123"/>
                  <a:pt x="77" y="123"/>
                </a:cubicBezTo>
                <a:cubicBezTo>
                  <a:pt x="76" y="123"/>
                  <a:pt x="68" y="126"/>
                  <a:pt x="71" y="128"/>
                </a:cubicBezTo>
                <a:cubicBezTo>
                  <a:pt x="73" y="129"/>
                  <a:pt x="73" y="135"/>
                  <a:pt x="73" y="137"/>
                </a:cubicBezTo>
                <a:cubicBezTo>
                  <a:pt x="73" y="140"/>
                  <a:pt x="79" y="147"/>
                  <a:pt x="78" y="150"/>
                </a:cubicBezTo>
                <a:cubicBezTo>
                  <a:pt x="77" y="152"/>
                  <a:pt x="72" y="155"/>
                  <a:pt x="72" y="158"/>
                </a:cubicBezTo>
                <a:cubicBezTo>
                  <a:pt x="72" y="162"/>
                  <a:pt x="73" y="165"/>
                  <a:pt x="71" y="165"/>
                </a:cubicBezTo>
                <a:cubicBezTo>
                  <a:pt x="69" y="166"/>
                  <a:pt x="64" y="168"/>
                  <a:pt x="61" y="170"/>
                </a:cubicBezTo>
                <a:cubicBezTo>
                  <a:pt x="58" y="172"/>
                  <a:pt x="54" y="172"/>
                  <a:pt x="52" y="175"/>
                </a:cubicBezTo>
                <a:cubicBezTo>
                  <a:pt x="51" y="178"/>
                  <a:pt x="49" y="181"/>
                  <a:pt x="43" y="180"/>
                </a:cubicBezTo>
                <a:cubicBezTo>
                  <a:pt x="39" y="180"/>
                  <a:pt x="37" y="179"/>
                  <a:pt x="33" y="183"/>
                </a:cubicBezTo>
                <a:cubicBezTo>
                  <a:pt x="30" y="188"/>
                  <a:pt x="29" y="186"/>
                  <a:pt x="26" y="188"/>
                </a:cubicBezTo>
                <a:cubicBezTo>
                  <a:pt x="24" y="190"/>
                  <a:pt x="21" y="186"/>
                  <a:pt x="19" y="186"/>
                </a:cubicBezTo>
                <a:cubicBezTo>
                  <a:pt x="17" y="185"/>
                  <a:pt x="15" y="188"/>
                  <a:pt x="13" y="188"/>
                </a:cubicBezTo>
                <a:cubicBezTo>
                  <a:pt x="11" y="188"/>
                  <a:pt x="9" y="191"/>
                  <a:pt x="6" y="192"/>
                </a:cubicBezTo>
                <a:cubicBezTo>
                  <a:pt x="4" y="193"/>
                  <a:pt x="1" y="192"/>
                  <a:pt x="1" y="195"/>
                </a:cubicBezTo>
                <a:cubicBezTo>
                  <a:pt x="1" y="197"/>
                  <a:pt x="1" y="199"/>
                  <a:pt x="0" y="200"/>
                </a:cubicBezTo>
                <a:cubicBezTo>
                  <a:pt x="0" y="200"/>
                  <a:pt x="0" y="200"/>
                  <a:pt x="0" y="200"/>
                </a:cubicBezTo>
                <a:cubicBezTo>
                  <a:pt x="1" y="210"/>
                  <a:pt x="1" y="210"/>
                  <a:pt x="1" y="210"/>
                </a:cubicBezTo>
                <a:cubicBezTo>
                  <a:pt x="1" y="210"/>
                  <a:pt x="12" y="214"/>
                  <a:pt x="12" y="217"/>
                </a:cubicBezTo>
                <a:cubicBezTo>
                  <a:pt x="13" y="221"/>
                  <a:pt x="15" y="232"/>
                  <a:pt x="15" y="232"/>
                </a:cubicBezTo>
                <a:cubicBezTo>
                  <a:pt x="15" y="232"/>
                  <a:pt x="15" y="232"/>
                  <a:pt x="14" y="232"/>
                </a:cubicBezTo>
                <a:cubicBezTo>
                  <a:pt x="19" y="236"/>
                  <a:pt x="25" y="239"/>
                  <a:pt x="25" y="241"/>
                </a:cubicBezTo>
                <a:cubicBezTo>
                  <a:pt x="25" y="242"/>
                  <a:pt x="25" y="247"/>
                  <a:pt x="30" y="249"/>
                </a:cubicBezTo>
                <a:cubicBezTo>
                  <a:pt x="34" y="251"/>
                  <a:pt x="37" y="253"/>
                  <a:pt x="39" y="254"/>
                </a:cubicBezTo>
                <a:cubicBezTo>
                  <a:pt x="39" y="253"/>
                  <a:pt x="40" y="253"/>
                  <a:pt x="40" y="253"/>
                </a:cubicBezTo>
                <a:cubicBezTo>
                  <a:pt x="44" y="252"/>
                  <a:pt x="44" y="252"/>
                  <a:pt x="44" y="252"/>
                </a:cubicBezTo>
                <a:cubicBezTo>
                  <a:pt x="44" y="252"/>
                  <a:pt x="45" y="253"/>
                  <a:pt x="47" y="255"/>
                </a:cubicBezTo>
                <a:cubicBezTo>
                  <a:pt x="48" y="251"/>
                  <a:pt x="55" y="247"/>
                  <a:pt x="59" y="247"/>
                </a:cubicBezTo>
                <a:cubicBezTo>
                  <a:pt x="64" y="248"/>
                  <a:pt x="73" y="255"/>
                  <a:pt x="72" y="258"/>
                </a:cubicBezTo>
                <a:cubicBezTo>
                  <a:pt x="71" y="261"/>
                  <a:pt x="64" y="271"/>
                  <a:pt x="61" y="272"/>
                </a:cubicBezTo>
                <a:cubicBezTo>
                  <a:pt x="60" y="272"/>
                  <a:pt x="58" y="272"/>
                  <a:pt x="56" y="272"/>
                </a:cubicBezTo>
                <a:cubicBezTo>
                  <a:pt x="56" y="274"/>
                  <a:pt x="56" y="275"/>
                  <a:pt x="56" y="276"/>
                </a:cubicBezTo>
                <a:cubicBezTo>
                  <a:pt x="56" y="278"/>
                  <a:pt x="60" y="282"/>
                  <a:pt x="62" y="286"/>
                </a:cubicBezTo>
                <a:cubicBezTo>
                  <a:pt x="64" y="290"/>
                  <a:pt x="58" y="292"/>
                  <a:pt x="55" y="290"/>
                </a:cubicBezTo>
                <a:cubicBezTo>
                  <a:pt x="52" y="287"/>
                  <a:pt x="51" y="292"/>
                  <a:pt x="52" y="295"/>
                </a:cubicBezTo>
                <a:cubicBezTo>
                  <a:pt x="54" y="297"/>
                  <a:pt x="53" y="303"/>
                  <a:pt x="56" y="304"/>
                </a:cubicBezTo>
                <a:cubicBezTo>
                  <a:pt x="60" y="304"/>
                  <a:pt x="62" y="310"/>
                  <a:pt x="66" y="310"/>
                </a:cubicBezTo>
                <a:cubicBezTo>
                  <a:pt x="69" y="310"/>
                  <a:pt x="73" y="316"/>
                  <a:pt x="73" y="316"/>
                </a:cubicBezTo>
                <a:cubicBezTo>
                  <a:pt x="73" y="316"/>
                  <a:pt x="77" y="319"/>
                  <a:pt x="77" y="321"/>
                </a:cubicBezTo>
                <a:cubicBezTo>
                  <a:pt x="77" y="321"/>
                  <a:pt x="77" y="321"/>
                  <a:pt x="77" y="322"/>
                </a:cubicBezTo>
                <a:cubicBezTo>
                  <a:pt x="81" y="321"/>
                  <a:pt x="84" y="321"/>
                  <a:pt x="84" y="320"/>
                </a:cubicBezTo>
                <a:cubicBezTo>
                  <a:pt x="85" y="318"/>
                  <a:pt x="90" y="318"/>
                  <a:pt x="93" y="321"/>
                </a:cubicBezTo>
                <a:cubicBezTo>
                  <a:pt x="97" y="325"/>
                  <a:pt x="111" y="334"/>
                  <a:pt x="116" y="338"/>
                </a:cubicBezTo>
                <a:cubicBezTo>
                  <a:pt x="121" y="342"/>
                  <a:pt x="134" y="347"/>
                  <a:pt x="138" y="347"/>
                </a:cubicBezTo>
                <a:cubicBezTo>
                  <a:pt x="142" y="347"/>
                  <a:pt x="146" y="350"/>
                  <a:pt x="153" y="350"/>
                </a:cubicBezTo>
                <a:cubicBezTo>
                  <a:pt x="154" y="349"/>
                  <a:pt x="154" y="350"/>
                  <a:pt x="155" y="350"/>
                </a:cubicBezTo>
                <a:cubicBezTo>
                  <a:pt x="156" y="349"/>
                  <a:pt x="158" y="349"/>
                  <a:pt x="159" y="347"/>
                </a:cubicBezTo>
                <a:cubicBezTo>
                  <a:pt x="161" y="344"/>
                  <a:pt x="163" y="349"/>
                  <a:pt x="162" y="353"/>
                </a:cubicBezTo>
                <a:cubicBezTo>
                  <a:pt x="162" y="354"/>
                  <a:pt x="162" y="356"/>
                  <a:pt x="163" y="358"/>
                </a:cubicBezTo>
                <a:cubicBezTo>
                  <a:pt x="164" y="356"/>
                  <a:pt x="165" y="355"/>
                  <a:pt x="166" y="353"/>
                </a:cubicBezTo>
                <a:cubicBezTo>
                  <a:pt x="168" y="347"/>
                  <a:pt x="171" y="348"/>
                  <a:pt x="174" y="346"/>
                </a:cubicBezTo>
                <a:cubicBezTo>
                  <a:pt x="176" y="344"/>
                  <a:pt x="178" y="345"/>
                  <a:pt x="183" y="347"/>
                </a:cubicBezTo>
                <a:cubicBezTo>
                  <a:pt x="187" y="350"/>
                  <a:pt x="189" y="345"/>
                  <a:pt x="196" y="351"/>
                </a:cubicBezTo>
                <a:cubicBezTo>
                  <a:pt x="197" y="350"/>
                  <a:pt x="199" y="349"/>
                  <a:pt x="200" y="349"/>
                </a:cubicBezTo>
                <a:cubicBezTo>
                  <a:pt x="201" y="349"/>
                  <a:pt x="203" y="347"/>
                  <a:pt x="205" y="345"/>
                </a:cubicBezTo>
                <a:cubicBezTo>
                  <a:pt x="207" y="342"/>
                  <a:pt x="207" y="340"/>
                  <a:pt x="210" y="340"/>
                </a:cubicBezTo>
                <a:cubicBezTo>
                  <a:pt x="212" y="341"/>
                  <a:pt x="214" y="337"/>
                  <a:pt x="219" y="334"/>
                </a:cubicBezTo>
                <a:cubicBezTo>
                  <a:pt x="225" y="331"/>
                  <a:pt x="230" y="336"/>
                  <a:pt x="233" y="333"/>
                </a:cubicBezTo>
                <a:cubicBezTo>
                  <a:pt x="235" y="331"/>
                  <a:pt x="239" y="330"/>
                  <a:pt x="239" y="333"/>
                </a:cubicBezTo>
                <a:cubicBezTo>
                  <a:pt x="239" y="335"/>
                  <a:pt x="242" y="337"/>
                  <a:pt x="243" y="340"/>
                </a:cubicBezTo>
                <a:cubicBezTo>
                  <a:pt x="244" y="342"/>
                  <a:pt x="248" y="343"/>
                  <a:pt x="249" y="344"/>
                </a:cubicBezTo>
                <a:cubicBezTo>
                  <a:pt x="250" y="343"/>
                  <a:pt x="251" y="343"/>
                  <a:pt x="251" y="343"/>
                </a:cubicBezTo>
                <a:cubicBezTo>
                  <a:pt x="254" y="341"/>
                  <a:pt x="259" y="343"/>
                  <a:pt x="259" y="346"/>
                </a:cubicBezTo>
                <a:cubicBezTo>
                  <a:pt x="259" y="349"/>
                  <a:pt x="259" y="352"/>
                  <a:pt x="261" y="352"/>
                </a:cubicBezTo>
                <a:cubicBezTo>
                  <a:pt x="264" y="352"/>
                  <a:pt x="266" y="352"/>
                  <a:pt x="266" y="358"/>
                </a:cubicBezTo>
                <a:cubicBezTo>
                  <a:pt x="266" y="363"/>
                  <a:pt x="268" y="369"/>
                  <a:pt x="263" y="374"/>
                </a:cubicBezTo>
                <a:cubicBezTo>
                  <a:pt x="258" y="379"/>
                  <a:pt x="253" y="387"/>
                  <a:pt x="254" y="390"/>
                </a:cubicBezTo>
                <a:cubicBezTo>
                  <a:pt x="255" y="392"/>
                  <a:pt x="252" y="397"/>
                  <a:pt x="256" y="395"/>
                </a:cubicBezTo>
                <a:cubicBezTo>
                  <a:pt x="259" y="394"/>
                  <a:pt x="267" y="395"/>
                  <a:pt x="266" y="397"/>
                </a:cubicBezTo>
                <a:cubicBezTo>
                  <a:pt x="265" y="399"/>
                  <a:pt x="266" y="406"/>
                  <a:pt x="270" y="407"/>
                </a:cubicBezTo>
                <a:cubicBezTo>
                  <a:pt x="273" y="407"/>
                  <a:pt x="275" y="409"/>
                  <a:pt x="274" y="412"/>
                </a:cubicBezTo>
                <a:cubicBezTo>
                  <a:pt x="273" y="415"/>
                  <a:pt x="271" y="419"/>
                  <a:pt x="274" y="419"/>
                </a:cubicBezTo>
                <a:cubicBezTo>
                  <a:pt x="277" y="419"/>
                  <a:pt x="281" y="419"/>
                  <a:pt x="280" y="422"/>
                </a:cubicBezTo>
                <a:cubicBezTo>
                  <a:pt x="280" y="425"/>
                  <a:pt x="282" y="428"/>
                  <a:pt x="287" y="426"/>
                </a:cubicBezTo>
                <a:cubicBezTo>
                  <a:pt x="290" y="425"/>
                  <a:pt x="292" y="424"/>
                  <a:pt x="292" y="425"/>
                </a:cubicBezTo>
                <a:cubicBezTo>
                  <a:pt x="294" y="425"/>
                  <a:pt x="294" y="429"/>
                  <a:pt x="298" y="430"/>
                </a:cubicBezTo>
                <a:cubicBezTo>
                  <a:pt x="301" y="431"/>
                  <a:pt x="300" y="422"/>
                  <a:pt x="298" y="421"/>
                </a:cubicBezTo>
                <a:cubicBezTo>
                  <a:pt x="297" y="420"/>
                  <a:pt x="299" y="414"/>
                  <a:pt x="300" y="415"/>
                </a:cubicBezTo>
                <a:cubicBezTo>
                  <a:pt x="301" y="417"/>
                  <a:pt x="305" y="415"/>
                  <a:pt x="308" y="413"/>
                </a:cubicBezTo>
                <a:cubicBezTo>
                  <a:pt x="310" y="410"/>
                  <a:pt x="314" y="415"/>
                  <a:pt x="316" y="412"/>
                </a:cubicBezTo>
                <a:cubicBezTo>
                  <a:pt x="318" y="409"/>
                  <a:pt x="322" y="414"/>
                  <a:pt x="326" y="412"/>
                </a:cubicBezTo>
                <a:cubicBezTo>
                  <a:pt x="330" y="410"/>
                  <a:pt x="332" y="414"/>
                  <a:pt x="333" y="410"/>
                </a:cubicBezTo>
                <a:cubicBezTo>
                  <a:pt x="335" y="407"/>
                  <a:pt x="341" y="403"/>
                  <a:pt x="342" y="405"/>
                </a:cubicBezTo>
                <a:cubicBezTo>
                  <a:pt x="344" y="406"/>
                  <a:pt x="344" y="409"/>
                  <a:pt x="352" y="410"/>
                </a:cubicBezTo>
                <a:cubicBezTo>
                  <a:pt x="359" y="410"/>
                  <a:pt x="355" y="414"/>
                  <a:pt x="355" y="416"/>
                </a:cubicBezTo>
                <a:cubicBezTo>
                  <a:pt x="355" y="418"/>
                  <a:pt x="363" y="424"/>
                  <a:pt x="366" y="425"/>
                </a:cubicBezTo>
                <a:cubicBezTo>
                  <a:pt x="366" y="425"/>
                  <a:pt x="367" y="425"/>
                  <a:pt x="368" y="427"/>
                </a:cubicBezTo>
                <a:cubicBezTo>
                  <a:pt x="370" y="425"/>
                  <a:pt x="374" y="427"/>
                  <a:pt x="375" y="425"/>
                </a:cubicBezTo>
                <a:cubicBezTo>
                  <a:pt x="376" y="422"/>
                  <a:pt x="380" y="423"/>
                  <a:pt x="381" y="425"/>
                </a:cubicBezTo>
                <a:cubicBezTo>
                  <a:pt x="383" y="428"/>
                  <a:pt x="384" y="428"/>
                  <a:pt x="388" y="425"/>
                </a:cubicBezTo>
                <a:cubicBezTo>
                  <a:pt x="391" y="422"/>
                  <a:pt x="393" y="428"/>
                  <a:pt x="391" y="430"/>
                </a:cubicBezTo>
                <a:cubicBezTo>
                  <a:pt x="389" y="431"/>
                  <a:pt x="390" y="437"/>
                  <a:pt x="393" y="440"/>
                </a:cubicBezTo>
                <a:cubicBezTo>
                  <a:pt x="396" y="443"/>
                  <a:pt x="397" y="438"/>
                  <a:pt x="396" y="435"/>
                </a:cubicBezTo>
                <a:cubicBezTo>
                  <a:pt x="396" y="432"/>
                  <a:pt x="402" y="429"/>
                  <a:pt x="412" y="425"/>
                </a:cubicBezTo>
                <a:cubicBezTo>
                  <a:pt x="423" y="422"/>
                  <a:pt x="434" y="414"/>
                  <a:pt x="434" y="412"/>
                </a:cubicBezTo>
                <a:cubicBezTo>
                  <a:pt x="434" y="411"/>
                  <a:pt x="442" y="415"/>
                  <a:pt x="445" y="413"/>
                </a:cubicBezTo>
                <a:cubicBezTo>
                  <a:pt x="449" y="410"/>
                  <a:pt x="461" y="410"/>
                  <a:pt x="465" y="410"/>
                </a:cubicBezTo>
                <a:cubicBezTo>
                  <a:pt x="468" y="409"/>
                  <a:pt x="468" y="407"/>
                  <a:pt x="471" y="404"/>
                </a:cubicBezTo>
                <a:cubicBezTo>
                  <a:pt x="475" y="401"/>
                  <a:pt x="474" y="400"/>
                  <a:pt x="478" y="398"/>
                </a:cubicBezTo>
                <a:cubicBezTo>
                  <a:pt x="482" y="397"/>
                  <a:pt x="484" y="394"/>
                  <a:pt x="484" y="392"/>
                </a:cubicBezTo>
                <a:cubicBezTo>
                  <a:pt x="484" y="390"/>
                  <a:pt x="492" y="389"/>
                  <a:pt x="492" y="387"/>
                </a:cubicBezTo>
                <a:cubicBezTo>
                  <a:pt x="492" y="385"/>
                  <a:pt x="498" y="384"/>
                  <a:pt x="498" y="381"/>
                </a:cubicBezTo>
                <a:cubicBezTo>
                  <a:pt x="498" y="379"/>
                  <a:pt x="501" y="379"/>
                  <a:pt x="503" y="377"/>
                </a:cubicBezTo>
                <a:cubicBezTo>
                  <a:pt x="504" y="375"/>
                  <a:pt x="501" y="369"/>
                  <a:pt x="504" y="368"/>
                </a:cubicBezTo>
                <a:cubicBezTo>
                  <a:pt x="507" y="368"/>
                  <a:pt x="503" y="364"/>
                  <a:pt x="503" y="363"/>
                </a:cubicBezTo>
                <a:cubicBezTo>
                  <a:pt x="502" y="361"/>
                  <a:pt x="508" y="361"/>
                  <a:pt x="510" y="359"/>
                </a:cubicBezTo>
                <a:cubicBezTo>
                  <a:pt x="513" y="357"/>
                  <a:pt x="515" y="355"/>
                  <a:pt x="516" y="351"/>
                </a:cubicBezTo>
                <a:cubicBezTo>
                  <a:pt x="516" y="348"/>
                  <a:pt x="521" y="345"/>
                  <a:pt x="523" y="345"/>
                </a:cubicBezTo>
                <a:cubicBezTo>
                  <a:pt x="525" y="344"/>
                  <a:pt x="526" y="339"/>
                  <a:pt x="525" y="335"/>
                </a:cubicBezTo>
                <a:cubicBezTo>
                  <a:pt x="525" y="332"/>
                  <a:pt x="529" y="333"/>
                  <a:pt x="527" y="331"/>
                </a:cubicBezTo>
                <a:cubicBezTo>
                  <a:pt x="525" y="330"/>
                  <a:pt x="528" y="325"/>
                  <a:pt x="532" y="324"/>
                </a:cubicBezTo>
                <a:cubicBezTo>
                  <a:pt x="536" y="323"/>
                  <a:pt x="529" y="321"/>
                  <a:pt x="527" y="323"/>
                </a:cubicBezTo>
                <a:cubicBezTo>
                  <a:pt x="525" y="325"/>
                  <a:pt x="523" y="318"/>
                  <a:pt x="521" y="321"/>
                </a:cubicBezTo>
                <a:cubicBezTo>
                  <a:pt x="519" y="323"/>
                  <a:pt x="513" y="319"/>
                  <a:pt x="517" y="318"/>
                </a:cubicBezTo>
                <a:cubicBezTo>
                  <a:pt x="520" y="317"/>
                  <a:pt x="526" y="313"/>
                  <a:pt x="529" y="312"/>
                </a:cubicBezTo>
                <a:cubicBezTo>
                  <a:pt x="531" y="312"/>
                  <a:pt x="525" y="306"/>
                  <a:pt x="522" y="306"/>
                </a:cubicBezTo>
                <a:cubicBezTo>
                  <a:pt x="519" y="306"/>
                  <a:pt x="515" y="299"/>
                  <a:pt x="512" y="299"/>
                </a:cubicBezTo>
                <a:cubicBezTo>
                  <a:pt x="508" y="299"/>
                  <a:pt x="514" y="297"/>
                  <a:pt x="518" y="299"/>
                </a:cubicBezTo>
                <a:cubicBezTo>
                  <a:pt x="522" y="301"/>
                  <a:pt x="526" y="302"/>
                  <a:pt x="528" y="301"/>
                </a:cubicBezTo>
                <a:cubicBezTo>
                  <a:pt x="530" y="299"/>
                  <a:pt x="522" y="292"/>
                  <a:pt x="519" y="290"/>
                </a:cubicBezTo>
                <a:cubicBezTo>
                  <a:pt x="516" y="288"/>
                  <a:pt x="518" y="284"/>
                  <a:pt x="517" y="283"/>
                </a:cubicBezTo>
                <a:cubicBezTo>
                  <a:pt x="515" y="282"/>
                  <a:pt x="511" y="273"/>
                  <a:pt x="509" y="269"/>
                </a:cubicBezTo>
                <a:cubicBezTo>
                  <a:pt x="508" y="266"/>
                  <a:pt x="501" y="265"/>
                  <a:pt x="499" y="262"/>
                </a:cubicBezTo>
                <a:cubicBezTo>
                  <a:pt x="498" y="260"/>
                  <a:pt x="500" y="254"/>
                  <a:pt x="505" y="252"/>
                </a:cubicBezTo>
                <a:cubicBezTo>
                  <a:pt x="510" y="250"/>
                  <a:pt x="508" y="245"/>
                  <a:pt x="510" y="246"/>
                </a:cubicBezTo>
                <a:cubicBezTo>
                  <a:pt x="512" y="246"/>
                  <a:pt x="514" y="245"/>
                  <a:pt x="516" y="242"/>
                </a:cubicBezTo>
                <a:cubicBezTo>
                  <a:pt x="518" y="238"/>
                  <a:pt x="521" y="240"/>
                  <a:pt x="523" y="238"/>
                </a:cubicBezTo>
                <a:cubicBezTo>
                  <a:pt x="525" y="236"/>
                  <a:pt x="533" y="236"/>
                  <a:pt x="536" y="234"/>
                </a:cubicBezTo>
                <a:cubicBezTo>
                  <a:pt x="539" y="232"/>
                  <a:pt x="533" y="226"/>
                  <a:pt x="529" y="227"/>
                </a:cubicBezTo>
                <a:cubicBezTo>
                  <a:pt x="526" y="228"/>
                  <a:pt x="521" y="227"/>
                  <a:pt x="518" y="223"/>
                </a:cubicBezTo>
                <a:cubicBezTo>
                  <a:pt x="516" y="219"/>
                  <a:pt x="509" y="230"/>
                  <a:pt x="503" y="232"/>
                </a:cubicBezTo>
                <a:cubicBezTo>
                  <a:pt x="498" y="235"/>
                  <a:pt x="495" y="228"/>
                  <a:pt x="496" y="223"/>
                </a:cubicBezTo>
                <a:cubicBezTo>
                  <a:pt x="498" y="219"/>
                  <a:pt x="492" y="219"/>
                  <a:pt x="485" y="219"/>
                </a:cubicBezTo>
                <a:cubicBezTo>
                  <a:pt x="477" y="220"/>
                  <a:pt x="480" y="206"/>
                  <a:pt x="485" y="205"/>
                </a:cubicBezTo>
                <a:cubicBezTo>
                  <a:pt x="489" y="205"/>
                  <a:pt x="496" y="210"/>
                  <a:pt x="499" y="201"/>
                </a:cubicBezTo>
                <a:cubicBezTo>
                  <a:pt x="501" y="193"/>
                  <a:pt x="505" y="199"/>
                  <a:pt x="512" y="192"/>
                </a:cubicBezTo>
                <a:cubicBezTo>
                  <a:pt x="518" y="185"/>
                  <a:pt x="525" y="180"/>
                  <a:pt x="531" y="185"/>
                </a:cubicBezTo>
                <a:cubicBezTo>
                  <a:pt x="536" y="189"/>
                  <a:pt x="525" y="196"/>
                  <a:pt x="523" y="200"/>
                </a:cubicBezTo>
                <a:cubicBezTo>
                  <a:pt x="521" y="204"/>
                  <a:pt x="525" y="205"/>
                  <a:pt x="522" y="209"/>
                </a:cubicBezTo>
                <a:cubicBezTo>
                  <a:pt x="518" y="212"/>
                  <a:pt x="523" y="213"/>
                  <a:pt x="529" y="208"/>
                </a:cubicBezTo>
                <a:cubicBezTo>
                  <a:pt x="536" y="204"/>
                  <a:pt x="544" y="199"/>
                  <a:pt x="550" y="197"/>
                </a:cubicBezTo>
                <a:cubicBezTo>
                  <a:pt x="552" y="196"/>
                  <a:pt x="554" y="196"/>
                  <a:pt x="556" y="196"/>
                </a:cubicBezTo>
                <a:cubicBezTo>
                  <a:pt x="557" y="194"/>
                  <a:pt x="558" y="192"/>
                  <a:pt x="559" y="191"/>
                </a:cubicBezTo>
                <a:cubicBezTo>
                  <a:pt x="563" y="189"/>
                  <a:pt x="578" y="182"/>
                  <a:pt x="580" y="179"/>
                </a:cubicBezTo>
                <a:cubicBezTo>
                  <a:pt x="582" y="177"/>
                  <a:pt x="584" y="171"/>
                  <a:pt x="587" y="171"/>
                </a:cubicBezTo>
                <a:cubicBezTo>
                  <a:pt x="590" y="171"/>
                  <a:pt x="590" y="174"/>
                  <a:pt x="594" y="174"/>
                </a:cubicBezTo>
                <a:cubicBezTo>
                  <a:pt x="599" y="174"/>
                  <a:pt x="604" y="176"/>
                  <a:pt x="602" y="172"/>
                </a:cubicBezTo>
                <a:cubicBezTo>
                  <a:pt x="599" y="169"/>
                  <a:pt x="601" y="169"/>
                  <a:pt x="606" y="168"/>
                </a:cubicBezTo>
                <a:cubicBezTo>
                  <a:pt x="611" y="167"/>
                  <a:pt x="610" y="162"/>
                  <a:pt x="614" y="162"/>
                </a:cubicBezTo>
                <a:cubicBezTo>
                  <a:pt x="618" y="162"/>
                  <a:pt x="617" y="153"/>
                  <a:pt x="621" y="153"/>
                </a:cubicBezTo>
                <a:cubicBezTo>
                  <a:pt x="624" y="153"/>
                  <a:pt x="626" y="158"/>
                  <a:pt x="630" y="157"/>
                </a:cubicBezTo>
                <a:cubicBezTo>
                  <a:pt x="631" y="157"/>
                  <a:pt x="632" y="157"/>
                  <a:pt x="633" y="157"/>
                </a:cubicBezTo>
                <a:cubicBezTo>
                  <a:pt x="634" y="157"/>
                  <a:pt x="635" y="156"/>
                  <a:pt x="636" y="155"/>
                </a:cubicBezTo>
                <a:cubicBezTo>
                  <a:pt x="635" y="151"/>
                  <a:pt x="636" y="147"/>
                  <a:pt x="635" y="145"/>
                </a:cubicBezTo>
                <a:cubicBezTo>
                  <a:pt x="633" y="141"/>
                  <a:pt x="635" y="138"/>
                  <a:pt x="634" y="135"/>
                </a:cubicBezTo>
                <a:cubicBezTo>
                  <a:pt x="634" y="133"/>
                  <a:pt x="633" y="127"/>
                  <a:pt x="636" y="127"/>
                </a:cubicBezTo>
                <a:cubicBezTo>
                  <a:pt x="639" y="127"/>
                  <a:pt x="642" y="121"/>
                  <a:pt x="645" y="123"/>
                </a:cubicBezTo>
                <a:cubicBezTo>
                  <a:pt x="649" y="125"/>
                  <a:pt x="655" y="126"/>
                  <a:pt x="655" y="123"/>
                </a:cubicBezTo>
                <a:cubicBezTo>
                  <a:pt x="655" y="120"/>
                  <a:pt x="660" y="120"/>
                  <a:pt x="661" y="116"/>
                </a:cubicBezTo>
                <a:cubicBezTo>
                  <a:pt x="661" y="112"/>
                  <a:pt x="666" y="111"/>
                  <a:pt x="667" y="107"/>
                </a:cubicBezTo>
                <a:cubicBezTo>
                  <a:pt x="668" y="103"/>
                  <a:pt x="670" y="95"/>
                  <a:pt x="673" y="93"/>
                </a:cubicBezTo>
                <a:cubicBezTo>
                  <a:pt x="677" y="91"/>
                  <a:pt x="673" y="89"/>
                  <a:pt x="673" y="83"/>
                </a:cubicBezTo>
                <a:close/>
                <a:moveTo>
                  <a:pt x="510" y="399"/>
                </a:moveTo>
                <a:cubicBezTo>
                  <a:pt x="506" y="412"/>
                  <a:pt x="515" y="419"/>
                  <a:pt x="516" y="418"/>
                </a:cubicBezTo>
                <a:cubicBezTo>
                  <a:pt x="519" y="416"/>
                  <a:pt x="533" y="387"/>
                  <a:pt x="530" y="383"/>
                </a:cubicBezTo>
                <a:cubicBezTo>
                  <a:pt x="527" y="379"/>
                  <a:pt x="513" y="386"/>
                  <a:pt x="510" y="399"/>
                </a:cubicBezTo>
                <a:close/>
                <a:moveTo>
                  <a:pt x="391" y="444"/>
                </a:moveTo>
                <a:cubicBezTo>
                  <a:pt x="386" y="444"/>
                  <a:pt x="375" y="451"/>
                  <a:pt x="380" y="460"/>
                </a:cubicBezTo>
                <a:cubicBezTo>
                  <a:pt x="384" y="469"/>
                  <a:pt x="398" y="463"/>
                  <a:pt x="399" y="459"/>
                </a:cubicBezTo>
                <a:cubicBezTo>
                  <a:pt x="399" y="455"/>
                  <a:pt x="406" y="448"/>
                  <a:pt x="405" y="445"/>
                </a:cubicBezTo>
                <a:cubicBezTo>
                  <a:pt x="404" y="443"/>
                  <a:pt x="395" y="444"/>
                  <a:pt x="391" y="444"/>
                </a:cubicBezTo>
                <a:close/>
              </a:path>
            </a:pathLst>
          </a:custGeom>
          <a:solidFill>
            <a:srgbClr val="C00000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88" name="出自【趣你的PPT】(微信:qunideppt)：最优质的PPT资源库"/>
          <p:cNvSpPr/>
          <p:nvPr/>
        </p:nvSpPr>
        <p:spPr>
          <a:xfrm>
            <a:off x="8343023" y="2696134"/>
            <a:ext cx="102304" cy="92870"/>
          </a:xfrm>
          <a:prstGeom prst="star5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37915" y="5455469"/>
            <a:ext cx="8350540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13732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7" grpId="0" animBg="1"/>
      <p:bldP spid="188" grpId="0" animBg="1"/>
      <p:bldP spid="1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14" y="3231937"/>
            <a:ext cx="936104" cy="93610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120" y="3271488"/>
            <a:ext cx="972584" cy="972584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950" y="3232747"/>
            <a:ext cx="1051248" cy="1051248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41424" y="4324717"/>
            <a:ext cx="48245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5530" y="3853143"/>
            <a:ext cx="2125702" cy="2114974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08814" y="3140539"/>
            <a:ext cx="1836716" cy="1827446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9922" y="1905676"/>
            <a:ext cx="1617640" cy="1609476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9468" y="1400860"/>
            <a:ext cx="1311798" cy="1305178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08455" y="710015"/>
            <a:ext cx="995898" cy="990872"/>
          </a:xfrm>
          <a:custGeom>
            <a:avLst/>
            <a:gdLst/>
            <a:ahLst/>
            <a:cxnLst>
              <a:cxn ang="0">
                <a:pos x="1635" y="930"/>
              </a:cxn>
              <a:cxn ang="0">
                <a:pos x="1267" y="1138"/>
              </a:cxn>
              <a:cxn ang="0">
                <a:pos x="1006" y="1466"/>
              </a:cxn>
              <a:cxn ang="0">
                <a:pos x="888" y="1880"/>
              </a:cxn>
              <a:cxn ang="0">
                <a:pos x="940" y="2318"/>
              </a:cxn>
              <a:cxn ang="0">
                <a:pos x="1148" y="2686"/>
              </a:cxn>
              <a:cxn ang="0">
                <a:pos x="1477" y="2947"/>
              </a:cxn>
              <a:cxn ang="0">
                <a:pos x="1891" y="3065"/>
              </a:cxn>
              <a:cxn ang="0">
                <a:pos x="2328" y="3013"/>
              </a:cxn>
              <a:cxn ang="0">
                <a:pos x="2697" y="2804"/>
              </a:cxn>
              <a:cxn ang="0">
                <a:pos x="2958" y="2476"/>
              </a:cxn>
              <a:cxn ang="0">
                <a:pos x="3076" y="2061"/>
              </a:cxn>
              <a:cxn ang="0">
                <a:pos x="3024" y="1624"/>
              </a:cxn>
              <a:cxn ang="0">
                <a:pos x="2815" y="1257"/>
              </a:cxn>
              <a:cxn ang="0">
                <a:pos x="2487" y="996"/>
              </a:cxn>
              <a:cxn ang="0">
                <a:pos x="2072" y="878"/>
              </a:cxn>
              <a:cxn ang="0">
                <a:pos x="2246" y="17"/>
              </a:cxn>
              <a:cxn ang="0">
                <a:pos x="2439" y="506"/>
              </a:cxn>
              <a:cxn ang="0">
                <a:pos x="2757" y="644"/>
              </a:cxn>
              <a:cxn ang="0">
                <a:pos x="3177" y="402"/>
              </a:cxn>
              <a:cxn ang="0">
                <a:pos x="3508" y="720"/>
              </a:cxn>
              <a:cxn ang="0">
                <a:pos x="3274" y="1134"/>
              </a:cxn>
              <a:cxn ang="0">
                <a:pos x="3397" y="1362"/>
              </a:cxn>
              <a:cxn ang="0">
                <a:pos x="3777" y="1449"/>
              </a:cxn>
              <a:cxn ang="0">
                <a:pos x="3962" y="1889"/>
              </a:cxn>
              <a:cxn ang="0">
                <a:pos x="3523" y="2113"/>
              </a:cxn>
              <a:cxn ang="0">
                <a:pos x="3478" y="2369"/>
              </a:cxn>
              <a:cxn ang="0">
                <a:pos x="3613" y="2656"/>
              </a:cxn>
              <a:cxn ang="0">
                <a:pos x="3624" y="3096"/>
              </a:cxn>
              <a:cxn ang="0">
                <a:pos x="3177" y="3130"/>
              </a:cxn>
              <a:cxn ang="0">
                <a:pos x="2922" y="3214"/>
              </a:cxn>
              <a:cxn ang="0">
                <a:pos x="2801" y="3551"/>
              </a:cxn>
              <a:cxn ang="0">
                <a:pos x="2577" y="3878"/>
              </a:cxn>
              <a:cxn ang="0">
                <a:pos x="2176" y="3668"/>
              </a:cxn>
              <a:cxn ang="0">
                <a:pos x="1913" y="3532"/>
              </a:cxn>
              <a:cxn ang="0">
                <a:pos x="1601" y="3712"/>
              </a:cxn>
              <a:cxn ang="0">
                <a:pos x="1221" y="3820"/>
              </a:cxn>
              <a:cxn ang="0">
                <a:pos x="1026" y="3474"/>
              </a:cxn>
              <a:cxn ang="0">
                <a:pos x="972" y="3163"/>
              </a:cxn>
              <a:cxn ang="0">
                <a:pos x="685" y="3024"/>
              </a:cxn>
              <a:cxn ang="0">
                <a:pos x="244" y="2952"/>
              </a:cxn>
              <a:cxn ang="0">
                <a:pos x="292" y="2514"/>
              </a:cxn>
              <a:cxn ang="0">
                <a:pos x="443" y="2188"/>
              </a:cxn>
              <a:cxn ang="0">
                <a:pos x="320" y="1949"/>
              </a:cxn>
              <a:cxn ang="0">
                <a:pos x="29" y="1611"/>
              </a:cxn>
              <a:cxn ang="0">
                <a:pos x="347" y="1307"/>
              </a:cxn>
              <a:cxn ang="0">
                <a:pos x="644" y="1198"/>
              </a:cxn>
              <a:cxn ang="0">
                <a:pos x="793" y="985"/>
              </a:cxn>
              <a:cxn ang="0">
                <a:pos x="629" y="529"/>
              </a:cxn>
              <a:cxn ang="0">
                <a:pos x="999" y="260"/>
              </a:cxn>
              <a:cxn ang="0">
                <a:pos x="1382" y="556"/>
              </a:cxn>
              <a:cxn ang="0">
                <a:pos x="1712" y="458"/>
              </a:cxn>
              <a:cxn ang="0">
                <a:pos x="1972" y="0"/>
              </a:cxn>
            </a:cxnLst>
            <a:rect l="0" t="0" r="r" b="b"/>
            <a:pathLst>
              <a:path w="3965" h="3943">
                <a:moveTo>
                  <a:pt x="1982" y="874"/>
                </a:moveTo>
                <a:lnTo>
                  <a:pt x="1891" y="878"/>
                </a:lnTo>
                <a:lnTo>
                  <a:pt x="1804" y="889"/>
                </a:lnTo>
                <a:lnTo>
                  <a:pt x="1718" y="906"/>
                </a:lnTo>
                <a:lnTo>
                  <a:pt x="1635" y="930"/>
                </a:lnTo>
                <a:lnTo>
                  <a:pt x="1554" y="960"/>
                </a:lnTo>
                <a:lnTo>
                  <a:pt x="1477" y="996"/>
                </a:lnTo>
                <a:lnTo>
                  <a:pt x="1403" y="1039"/>
                </a:lnTo>
                <a:lnTo>
                  <a:pt x="1333" y="1086"/>
                </a:lnTo>
                <a:lnTo>
                  <a:pt x="1267" y="1138"/>
                </a:lnTo>
                <a:lnTo>
                  <a:pt x="1205" y="1196"/>
                </a:lnTo>
                <a:lnTo>
                  <a:pt x="1148" y="1257"/>
                </a:lnTo>
                <a:lnTo>
                  <a:pt x="1095" y="1324"/>
                </a:lnTo>
                <a:lnTo>
                  <a:pt x="1048" y="1392"/>
                </a:lnTo>
                <a:lnTo>
                  <a:pt x="1006" y="1466"/>
                </a:lnTo>
                <a:lnTo>
                  <a:pt x="970" y="1543"/>
                </a:lnTo>
                <a:lnTo>
                  <a:pt x="940" y="1624"/>
                </a:lnTo>
                <a:lnTo>
                  <a:pt x="915" y="1708"/>
                </a:lnTo>
                <a:lnTo>
                  <a:pt x="898" y="1793"/>
                </a:lnTo>
                <a:lnTo>
                  <a:pt x="888" y="1880"/>
                </a:lnTo>
                <a:lnTo>
                  <a:pt x="884" y="1971"/>
                </a:lnTo>
                <a:lnTo>
                  <a:pt x="888" y="2061"/>
                </a:lnTo>
                <a:lnTo>
                  <a:pt x="898" y="2148"/>
                </a:lnTo>
                <a:lnTo>
                  <a:pt x="915" y="2234"/>
                </a:lnTo>
                <a:lnTo>
                  <a:pt x="940" y="2318"/>
                </a:lnTo>
                <a:lnTo>
                  <a:pt x="970" y="2398"/>
                </a:lnTo>
                <a:lnTo>
                  <a:pt x="1006" y="2476"/>
                </a:lnTo>
                <a:lnTo>
                  <a:pt x="1048" y="2549"/>
                </a:lnTo>
                <a:lnTo>
                  <a:pt x="1095" y="2619"/>
                </a:lnTo>
                <a:lnTo>
                  <a:pt x="1148" y="2686"/>
                </a:lnTo>
                <a:lnTo>
                  <a:pt x="1205" y="2747"/>
                </a:lnTo>
                <a:lnTo>
                  <a:pt x="1267" y="2804"/>
                </a:lnTo>
                <a:lnTo>
                  <a:pt x="1333" y="2857"/>
                </a:lnTo>
                <a:lnTo>
                  <a:pt x="1403" y="2904"/>
                </a:lnTo>
                <a:lnTo>
                  <a:pt x="1477" y="2947"/>
                </a:lnTo>
                <a:lnTo>
                  <a:pt x="1554" y="2983"/>
                </a:lnTo>
                <a:lnTo>
                  <a:pt x="1635" y="3013"/>
                </a:lnTo>
                <a:lnTo>
                  <a:pt x="1718" y="3037"/>
                </a:lnTo>
                <a:lnTo>
                  <a:pt x="1804" y="3054"/>
                </a:lnTo>
                <a:lnTo>
                  <a:pt x="1891" y="3065"/>
                </a:lnTo>
                <a:lnTo>
                  <a:pt x="1982" y="3069"/>
                </a:lnTo>
                <a:lnTo>
                  <a:pt x="2072" y="3065"/>
                </a:lnTo>
                <a:lnTo>
                  <a:pt x="2159" y="3054"/>
                </a:lnTo>
                <a:lnTo>
                  <a:pt x="2245" y="3037"/>
                </a:lnTo>
                <a:lnTo>
                  <a:pt x="2328" y="3013"/>
                </a:lnTo>
                <a:lnTo>
                  <a:pt x="2409" y="2983"/>
                </a:lnTo>
                <a:lnTo>
                  <a:pt x="2487" y="2947"/>
                </a:lnTo>
                <a:lnTo>
                  <a:pt x="2560" y="2904"/>
                </a:lnTo>
                <a:lnTo>
                  <a:pt x="2630" y="2857"/>
                </a:lnTo>
                <a:lnTo>
                  <a:pt x="2697" y="2804"/>
                </a:lnTo>
                <a:lnTo>
                  <a:pt x="2758" y="2747"/>
                </a:lnTo>
                <a:lnTo>
                  <a:pt x="2815" y="2686"/>
                </a:lnTo>
                <a:lnTo>
                  <a:pt x="2868" y="2619"/>
                </a:lnTo>
                <a:lnTo>
                  <a:pt x="2915" y="2549"/>
                </a:lnTo>
                <a:lnTo>
                  <a:pt x="2958" y="2476"/>
                </a:lnTo>
                <a:lnTo>
                  <a:pt x="2994" y="2398"/>
                </a:lnTo>
                <a:lnTo>
                  <a:pt x="3024" y="2318"/>
                </a:lnTo>
                <a:lnTo>
                  <a:pt x="3048" y="2234"/>
                </a:lnTo>
                <a:lnTo>
                  <a:pt x="3065" y="2148"/>
                </a:lnTo>
                <a:lnTo>
                  <a:pt x="3076" y="2061"/>
                </a:lnTo>
                <a:lnTo>
                  <a:pt x="3079" y="1971"/>
                </a:lnTo>
                <a:lnTo>
                  <a:pt x="3076" y="1880"/>
                </a:lnTo>
                <a:lnTo>
                  <a:pt x="3065" y="1793"/>
                </a:lnTo>
                <a:lnTo>
                  <a:pt x="3048" y="1708"/>
                </a:lnTo>
                <a:lnTo>
                  <a:pt x="3024" y="1624"/>
                </a:lnTo>
                <a:lnTo>
                  <a:pt x="2994" y="1543"/>
                </a:lnTo>
                <a:lnTo>
                  <a:pt x="2958" y="1466"/>
                </a:lnTo>
                <a:lnTo>
                  <a:pt x="2915" y="1392"/>
                </a:lnTo>
                <a:lnTo>
                  <a:pt x="2868" y="1324"/>
                </a:lnTo>
                <a:lnTo>
                  <a:pt x="2815" y="1257"/>
                </a:lnTo>
                <a:lnTo>
                  <a:pt x="2758" y="1196"/>
                </a:lnTo>
                <a:lnTo>
                  <a:pt x="2697" y="1138"/>
                </a:lnTo>
                <a:lnTo>
                  <a:pt x="2630" y="1086"/>
                </a:lnTo>
                <a:lnTo>
                  <a:pt x="2560" y="1039"/>
                </a:lnTo>
                <a:lnTo>
                  <a:pt x="2487" y="996"/>
                </a:lnTo>
                <a:lnTo>
                  <a:pt x="2409" y="960"/>
                </a:lnTo>
                <a:lnTo>
                  <a:pt x="2328" y="930"/>
                </a:lnTo>
                <a:lnTo>
                  <a:pt x="2245" y="906"/>
                </a:lnTo>
                <a:lnTo>
                  <a:pt x="2159" y="889"/>
                </a:lnTo>
                <a:lnTo>
                  <a:pt x="2072" y="878"/>
                </a:lnTo>
                <a:lnTo>
                  <a:pt x="1982" y="874"/>
                </a:lnTo>
                <a:close/>
                <a:moveTo>
                  <a:pt x="1972" y="0"/>
                </a:moveTo>
                <a:lnTo>
                  <a:pt x="2064" y="1"/>
                </a:lnTo>
                <a:lnTo>
                  <a:pt x="2156" y="6"/>
                </a:lnTo>
                <a:lnTo>
                  <a:pt x="2246" y="17"/>
                </a:lnTo>
                <a:lnTo>
                  <a:pt x="2337" y="33"/>
                </a:lnTo>
                <a:lnTo>
                  <a:pt x="2357" y="184"/>
                </a:lnTo>
                <a:lnTo>
                  <a:pt x="2369" y="336"/>
                </a:lnTo>
                <a:lnTo>
                  <a:pt x="2373" y="488"/>
                </a:lnTo>
                <a:lnTo>
                  <a:pt x="2439" y="506"/>
                </a:lnTo>
                <a:lnTo>
                  <a:pt x="2506" y="528"/>
                </a:lnTo>
                <a:lnTo>
                  <a:pt x="2570" y="553"/>
                </a:lnTo>
                <a:lnTo>
                  <a:pt x="2618" y="572"/>
                </a:lnTo>
                <a:lnTo>
                  <a:pt x="2665" y="595"/>
                </a:lnTo>
                <a:lnTo>
                  <a:pt x="2757" y="644"/>
                </a:lnTo>
                <a:lnTo>
                  <a:pt x="2838" y="566"/>
                </a:lnTo>
                <a:lnTo>
                  <a:pt x="2924" y="492"/>
                </a:lnTo>
                <a:lnTo>
                  <a:pt x="3012" y="419"/>
                </a:lnTo>
                <a:lnTo>
                  <a:pt x="3104" y="348"/>
                </a:lnTo>
                <a:lnTo>
                  <a:pt x="3177" y="402"/>
                </a:lnTo>
                <a:lnTo>
                  <a:pt x="3250" y="460"/>
                </a:lnTo>
                <a:lnTo>
                  <a:pt x="3319" y="521"/>
                </a:lnTo>
                <a:lnTo>
                  <a:pt x="3386" y="583"/>
                </a:lnTo>
                <a:lnTo>
                  <a:pt x="3449" y="650"/>
                </a:lnTo>
                <a:lnTo>
                  <a:pt x="3508" y="720"/>
                </a:lnTo>
                <a:lnTo>
                  <a:pt x="3447" y="816"/>
                </a:lnTo>
                <a:lnTo>
                  <a:pt x="3383" y="911"/>
                </a:lnTo>
                <a:lnTo>
                  <a:pt x="3314" y="1004"/>
                </a:lnTo>
                <a:lnTo>
                  <a:pt x="3244" y="1092"/>
                </a:lnTo>
                <a:lnTo>
                  <a:pt x="3274" y="1134"/>
                </a:lnTo>
                <a:lnTo>
                  <a:pt x="3300" y="1178"/>
                </a:lnTo>
                <a:lnTo>
                  <a:pt x="3327" y="1223"/>
                </a:lnTo>
                <a:lnTo>
                  <a:pt x="3352" y="1268"/>
                </a:lnTo>
                <a:lnTo>
                  <a:pt x="3374" y="1315"/>
                </a:lnTo>
                <a:lnTo>
                  <a:pt x="3397" y="1362"/>
                </a:lnTo>
                <a:lnTo>
                  <a:pt x="3418" y="1409"/>
                </a:lnTo>
                <a:lnTo>
                  <a:pt x="3436" y="1458"/>
                </a:lnTo>
                <a:lnTo>
                  <a:pt x="3548" y="1450"/>
                </a:lnTo>
                <a:lnTo>
                  <a:pt x="3663" y="1448"/>
                </a:lnTo>
                <a:lnTo>
                  <a:pt x="3777" y="1449"/>
                </a:lnTo>
                <a:lnTo>
                  <a:pt x="3892" y="1454"/>
                </a:lnTo>
                <a:lnTo>
                  <a:pt x="3919" y="1562"/>
                </a:lnTo>
                <a:lnTo>
                  <a:pt x="3938" y="1669"/>
                </a:lnTo>
                <a:lnTo>
                  <a:pt x="3953" y="1779"/>
                </a:lnTo>
                <a:lnTo>
                  <a:pt x="3962" y="1889"/>
                </a:lnTo>
                <a:lnTo>
                  <a:pt x="3965" y="1999"/>
                </a:lnTo>
                <a:lnTo>
                  <a:pt x="3855" y="2034"/>
                </a:lnTo>
                <a:lnTo>
                  <a:pt x="3744" y="2065"/>
                </a:lnTo>
                <a:lnTo>
                  <a:pt x="3633" y="2092"/>
                </a:lnTo>
                <a:lnTo>
                  <a:pt x="3523" y="2113"/>
                </a:lnTo>
                <a:lnTo>
                  <a:pt x="3518" y="2165"/>
                </a:lnTo>
                <a:lnTo>
                  <a:pt x="3511" y="2216"/>
                </a:lnTo>
                <a:lnTo>
                  <a:pt x="3501" y="2268"/>
                </a:lnTo>
                <a:lnTo>
                  <a:pt x="3492" y="2319"/>
                </a:lnTo>
                <a:lnTo>
                  <a:pt x="3478" y="2369"/>
                </a:lnTo>
                <a:lnTo>
                  <a:pt x="3466" y="2419"/>
                </a:lnTo>
                <a:lnTo>
                  <a:pt x="3451" y="2470"/>
                </a:lnTo>
                <a:lnTo>
                  <a:pt x="3433" y="2518"/>
                </a:lnTo>
                <a:lnTo>
                  <a:pt x="3524" y="2584"/>
                </a:lnTo>
                <a:lnTo>
                  <a:pt x="3613" y="2656"/>
                </a:lnTo>
                <a:lnTo>
                  <a:pt x="3701" y="2731"/>
                </a:lnTo>
                <a:lnTo>
                  <a:pt x="3786" y="2808"/>
                </a:lnTo>
                <a:lnTo>
                  <a:pt x="3736" y="2907"/>
                </a:lnTo>
                <a:lnTo>
                  <a:pt x="3683" y="3002"/>
                </a:lnTo>
                <a:lnTo>
                  <a:pt x="3624" y="3096"/>
                </a:lnTo>
                <a:lnTo>
                  <a:pt x="3560" y="3186"/>
                </a:lnTo>
                <a:lnTo>
                  <a:pt x="3491" y="3273"/>
                </a:lnTo>
                <a:lnTo>
                  <a:pt x="3385" y="3229"/>
                </a:lnTo>
                <a:lnTo>
                  <a:pt x="3280" y="3181"/>
                </a:lnTo>
                <a:lnTo>
                  <a:pt x="3177" y="3130"/>
                </a:lnTo>
                <a:lnTo>
                  <a:pt x="3078" y="3076"/>
                </a:lnTo>
                <a:lnTo>
                  <a:pt x="3042" y="3112"/>
                </a:lnTo>
                <a:lnTo>
                  <a:pt x="3002" y="3147"/>
                </a:lnTo>
                <a:lnTo>
                  <a:pt x="2962" y="3180"/>
                </a:lnTo>
                <a:lnTo>
                  <a:pt x="2922" y="3214"/>
                </a:lnTo>
                <a:lnTo>
                  <a:pt x="2838" y="3274"/>
                </a:lnTo>
                <a:lnTo>
                  <a:pt x="2794" y="3302"/>
                </a:lnTo>
                <a:lnTo>
                  <a:pt x="2750" y="3327"/>
                </a:lnTo>
                <a:lnTo>
                  <a:pt x="2776" y="3438"/>
                </a:lnTo>
                <a:lnTo>
                  <a:pt x="2801" y="3551"/>
                </a:lnTo>
                <a:lnTo>
                  <a:pt x="2819" y="3663"/>
                </a:lnTo>
                <a:lnTo>
                  <a:pt x="2833" y="3776"/>
                </a:lnTo>
                <a:lnTo>
                  <a:pt x="2750" y="3815"/>
                </a:lnTo>
                <a:lnTo>
                  <a:pt x="2664" y="3849"/>
                </a:lnTo>
                <a:lnTo>
                  <a:pt x="2577" y="3878"/>
                </a:lnTo>
                <a:lnTo>
                  <a:pt x="2489" y="3903"/>
                </a:lnTo>
                <a:lnTo>
                  <a:pt x="2400" y="3925"/>
                </a:lnTo>
                <a:lnTo>
                  <a:pt x="2310" y="3943"/>
                </a:lnTo>
                <a:lnTo>
                  <a:pt x="2239" y="3807"/>
                </a:lnTo>
                <a:lnTo>
                  <a:pt x="2176" y="3668"/>
                </a:lnTo>
                <a:lnTo>
                  <a:pt x="2119" y="3529"/>
                </a:lnTo>
                <a:lnTo>
                  <a:pt x="2069" y="3531"/>
                </a:lnTo>
                <a:lnTo>
                  <a:pt x="2017" y="3534"/>
                </a:lnTo>
                <a:lnTo>
                  <a:pt x="1965" y="3535"/>
                </a:lnTo>
                <a:lnTo>
                  <a:pt x="1913" y="3532"/>
                </a:lnTo>
                <a:lnTo>
                  <a:pt x="1843" y="3529"/>
                </a:lnTo>
                <a:lnTo>
                  <a:pt x="1774" y="3520"/>
                </a:lnTo>
                <a:lnTo>
                  <a:pt x="1706" y="3509"/>
                </a:lnTo>
                <a:lnTo>
                  <a:pt x="1656" y="3612"/>
                </a:lnTo>
                <a:lnTo>
                  <a:pt x="1601" y="3712"/>
                </a:lnTo>
                <a:lnTo>
                  <a:pt x="1543" y="3810"/>
                </a:lnTo>
                <a:lnTo>
                  <a:pt x="1482" y="3907"/>
                </a:lnTo>
                <a:lnTo>
                  <a:pt x="1394" y="3883"/>
                </a:lnTo>
                <a:lnTo>
                  <a:pt x="1307" y="3854"/>
                </a:lnTo>
                <a:lnTo>
                  <a:pt x="1221" y="3820"/>
                </a:lnTo>
                <a:lnTo>
                  <a:pt x="1136" y="3782"/>
                </a:lnTo>
                <a:lnTo>
                  <a:pt x="1054" y="3741"/>
                </a:lnTo>
                <a:lnTo>
                  <a:pt x="973" y="3698"/>
                </a:lnTo>
                <a:lnTo>
                  <a:pt x="999" y="3584"/>
                </a:lnTo>
                <a:lnTo>
                  <a:pt x="1026" y="3474"/>
                </a:lnTo>
                <a:lnTo>
                  <a:pt x="1059" y="3366"/>
                </a:lnTo>
                <a:lnTo>
                  <a:pt x="1095" y="3258"/>
                </a:lnTo>
                <a:lnTo>
                  <a:pt x="1053" y="3227"/>
                </a:lnTo>
                <a:lnTo>
                  <a:pt x="1012" y="3195"/>
                </a:lnTo>
                <a:lnTo>
                  <a:pt x="972" y="3163"/>
                </a:lnTo>
                <a:lnTo>
                  <a:pt x="934" y="3128"/>
                </a:lnTo>
                <a:lnTo>
                  <a:pt x="883" y="3081"/>
                </a:lnTo>
                <a:lnTo>
                  <a:pt x="834" y="3031"/>
                </a:lnTo>
                <a:lnTo>
                  <a:pt x="790" y="2978"/>
                </a:lnTo>
                <a:lnTo>
                  <a:pt x="685" y="3024"/>
                </a:lnTo>
                <a:lnTo>
                  <a:pt x="580" y="3065"/>
                </a:lnTo>
                <a:lnTo>
                  <a:pt x="472" y="3104"/>
                </a:lnTo>
                <a:lnTo>
                  <a:pt x="362" y="3138"/>
                </a:lnTo>
                <a:lnTo>
                  <a:pt x="301" y="3047"/>
                </a:lnTo>
                <a:lnTo>
                  <a:pt x="244" y="2952"/>
                </a:lnTo>
                <a:lnTo>
                  <a:pt x="193" y="2854"/>
                </a:lnTo>
                <a:lnTo>
                  <a:pt x="149" y="2753"/>
                </a:lnTo>
                <a:lnTo>
                  <a:pt x="109" y="2651"/>
                </a:lnTo>
                <a:lnTo>
                  <a:pt x="200" y="2581"/>
                </a:lnTo>
                <a:lnTo>
                  <a:pt x="292" y="2514"/>
                </a:lnTo>
                <a:lnTo>
                  <a:pt x="386" y="2452"/>
                </a:lnTo>
                <a:lnTo>
                  <a:pt x="483" y="2392"/>
                </a:lnTo>
                <a:lnTo>
                  <a:pt x="459" y="2291"/>
                </a:lnTo>
                <a:lnTo>
                  <a:pt x="449" y="2240"/>
                </a:lnTo>
                <a:lnTo>
                  <a:pt x="443" y="2188"/>
                </a:lnTo>
                <a:lnTo>
                  <a:pt x="436" y="2138"/>
                </a:lnTo>
                <a:lnTo>
                  <a:pt x="432" y="2086"/>
                </a:lnTo>
                <a:lnTo>
                  <a:pt x="430" y="2034"/>
                </a:lnTo>
                <a:lnTo>
                  <a:pt x="429" y="1982"/>
                </a:lnTo>
                <a:lnTo>
                  <a:pt x="320" y="1949"/>
                </a:lnTo>
                <a:lnTo>
                  <a:pt x="213" y="1913"/>
                </a:lnTo>
                <a:lnTo>
                  <a:pt x="106" y="1873"/>
                </a:lnTo>
                <a:lnTo>
                  <a:pt x="0" y="1828"/>
                </a:lnTo>
                <a:lnTo>
                  <a:pt x="11" y="1720"/>
                </a:lnTo>
                <a:lnTo>
                  <a:pt x="29" y="1611"/>
                </a:lnTo>
                <a:lnTo>
                  <a:pt x="52" y="1504"/>
                </a:lnTo>
                <a:lnTo>
                  <a:pt x="82" y="1397"/>
                </a:lnTo>
                <a:lnTo>
                  <a:pt x="118" y="1293"/>
                </a:lnTo>
                <a:lnTo>
                  <a:pt x="233" y="1298"/>
                </a:lnTo>
                <a:lnTo>
                  <a:pt x="347" y="1307"/>
                </a:lnTo>
                <a:lnTo>
                  <a:pt x="459" y="1319"/>
                </a:lnTo>
                <a:lnTo>
                  <a:pt x="571" y="1336"/>
                </a:lnTo>
                <a:lnTo>
                  <a:pt x="594" y="1290"/>
                </a:lnTo>
                <a:lnTo>
                  <a:pt x="618" y="1243"/>
                </a:lnTo>
                <a:lnTo>
                  <a:pt x="644" y="1198"/>
                </a:lnTo>
                <a:lnTo>
                  <a:pt x="671" y="1153"/>
                </a:lnTo>
                <a:lnTo>
                  <a:pt x="699" y="1110"/>
                </a:lnTo>
                <a:lnTo>
                  <a:pt x="729" y="1068"/>
                </a:lnTo>
                <a:lnTo>
                  <a:pt x="762" y="1027"/>
                </a:lnTo>
                <a:lnTo>
                  <a:pt x="793" y="985"/>
                </a:lnTo>
                <a:lnTo>
                  <a:pt x="731" y="891"/>
                </a:lnTo>
                <a:lnTo>
                  <a:pt x="671" y="795"/>
                </a:lnTo>
                <a:lnTo>
                  <a:pt x="616" y="696"/>
                </a:lnTo>
                <a:lnTo>
                  <a:pt x="563" y="593"/>
                </a:lnTo>
                <a:lnTo>
                  <a:pt x="629" y="529"/>
                </a:lnTo>
                <a:lnTo>
                  <a:pt x="698" y="469"/>
                </a:lnTo>
                <a:lnTo>
                  <a:pt x="769" y="411"/>
                </a:lnTo>
                <a:lnTo>
                  <a:pt x="843" y="356"/>
                </a:lnTo>
                <a:lnTo>
                  <a:pt x="920" y="306"/>
                </a:lnTo>
                <a:lnTo>
                  <a:pt x="999" y="260"/>
                </a:lnTo>
                <a:lnTo>
                  <a:pt x="1083" y="336"/>
                </a:lnTo>
                <a:lnTo>
                  <a:pt x="1164" y="415"/>
                </a:lnTo>
                <a:lnTo>
                  <a:pt x="1243" y="498"/>
                </a:lnTo>
                <a:lnTo>
                  <a:pt x="1319" y="583"/>
                </a:lnTo>
                <a:lnTo>
                  <a:pt x="1382" y="556"/>
                </a:lnTo>
                <a:lnTo>
                  <a:pt x="1446" y="530"/>
                </a:lnTo>
                <a:lnTo>
                  <a:pt x="1512" y="507"/>
                </a:lnTo>
                <a:lnTo>
                  <a:pt x="1578" y="488"/>
                </a:lnTo>
                <a:lnTo>
                  <a:pt x="1645" y="472"/>
                </a:lnTo>
                <a:lnTo>
                  <a:pt x="1712" y="458"/>
                </a:lnTo>
                <a:lnTo>
                  <a:pt x="1731" y="309"/>
                </a:lnTo>
                <a:lnTo>
                  <a:pt x="1756" y="159"/>
                </a:lnTo>
                <a:lnTo>
                  <a:pt x="1789" y="9"/>
                </a:lnTo>
                <a:lnTo>
                  <a:pt x="1880" y="2"/>
                </a:lnTo>
                <a:lnTo>
                  <a:pt x="197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  <a:scene3d>
            <a:camera prst="perspectiveRight"/>
            <a:lightRig rig="threePt" dir="t"/>
          </a:scene3d>
          <a:sp3d extrusionH="2032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" name="Group 82出自【趣你的PPT】(微信:qunideppt)：最优质的PPT资源库"/>
          <p:cNvGrpSpPr/>
          <p:nvPr/>
        </p:nvGrpSpPr>
        <p:grpSpPr>
          <a:xfrm>
            <a:off x="1336916" y="1344088"/>
            <a:ext cx="2128838" cy="2516315"/>
            <a:chOff x="1139573" y="1733929"/>
            <a:chExt cx="2128838" cy="2516315"/>
          </a:xfrm>
          <a:solidFill>
            <a:srgbClr val="0070C0"/>
          </a:solidFill>
          <a:scene3d>
            <a:camera prst="perspectiveRight"/>
            <a:lightRig rig="threePt" dir="t"/>
          </a:scene3d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rot="19694758">
              <a:off x="1139573" y="2303969"/>
              <a:ext cx="2128838" cy="1946275"/>
            </a:xfrm>
            <a:custGeom>
              <a:avLst/>
              <a:gdLst/>
              <a:ahLst/>
              <a:cxnLst>
                <a:cxn ang="0">
                  <a:pos x="2513" y="45"/>
                </a:cxn>
                <a:cxn ang="0">
                  <a:pos x="2676" y="198"/>
                </a:cxn>
                <a:cxn ang="0">
                  <a:pos x="2936" y="441"/>
                </a:cxn>
                <a:cxn ang="0">
                  <a:pos x="3074" y="567"/>
                </a:cxn>
                <a:cxn ang="0">
                  <a:pos x="3158" y="629"/>
                </a:cxn>
                <a:cxn ang="0">
                  <a:pos x="3292" y="623"/>
                </a:cxn>
                <a:cxn ang="0">
                  <a:pos x="3424" y="583"/>
                </a:cxn>
                <a:cxn ang="0">
                  <a:pos x="3660" y="510"/>
                </a:cxn>
                <a:cxn ang="0">
                  <a:pos x="3856" y="493"/>
                </a:cxn>
                <a:cxn ang="0">
                  <a:pos x="3996" y="620"/>
                </a:cxn>
                <a:cxn ang="0">
                  <a:pos x="4015" y="804"/>
                </a:cxn>
                <a:cxn ang="0">
                  <a:pos x="3886" y="932"/>
                </a:cxn>
                <a:cxn ang="0">
                  <a:pos x="3054" y="1144"/>
                </a:cxn>
                <a:cxn ang="0">
                  <a:pos x="2972" y="1113"/>
                </a:cxn>
                <a:cxn ang="0">
                  <a:pos x="2710" y="858"/>
                </a:cxn>
                <a:cxn ang="0">
                  <a:pos x="2587" y="733"/>
                </a:cxn>
                <a:cxn ang="0">
                  <a:pos x="2548" y="730"/>
                </a:cxn>
                <a:cxn ang="0">
                  <a:pos x="2509" y="836"/>
                </a:cxn>
                <a:cxn ang="0">
                  <a:pos x="2413" y="1040"/>
                </a:cxn>
                <a:cxn ang="0">
                  <a:pos x="2259" y="1338"/>
                </a:cxn>
                <a:cxn ang="0">
                  <a:pos x="2151" y="1542"/>
                </a:cxn>
                <a:cxn ang="0">
                  <a:pos x="2109" y="1620"/>
                </a:cxn>
                <a:cxn ang="0">
                  <a:pos x="2119" y="1740"/>
                </a:cxn>
                <a:cxn ang="0">
                  <a:pos x="2238" y="1845"/>
                </a:cxn>
                <a:cxn ang="0">
                  <a:pos x="2529" y="2054"/>
                </a:cxn>
                <a:cxn ang="0">
                  <a:pos x="2609" y="2109"/>
                </a:cxn>
                <a:cxn ang="0">
                  <a:pos x="2645" y="2136"/>
                </a:cxn>
                <a:cxn ang="0">
                  <a:pos x="2686" y="2247"/>
                </a:cxn>
                <a:cxn ang="0">
                  <a:pos x="2511" y="3523"/>
                </a:cxn>
                <a:cxn ang="0">
                  <a:pos x="2383" y="3661"/>
                </a:cxn>
                <a:cxn ang="0">
                  <a:pos x="2219" y="3660"/>
                </a:cxn>
                <a:cxn ang="0">
                  <a:pos x="2108" y="3513"/>
                </a:cxn>
                <a:cxn ang="0">
                  <a:pos x="2205" y="2384"/>
                </a:cxn>
                <a:cxn ang="0">
                  <a:pos x="2134" y="2291"/>
                </a:cxn>
                <a:cxn ang="0">
                  <a:pos x="1999" y="2198"/>
                </a:cxn>
                <a:cxn ang="0">
                  <a:pos x="1813" y="2043"/>
                </a:cxn>
                <a:cxn ang="0">
                  <a:pos x="1739" y="1978"/>
                </a:cxn>
                <a:cxn ang="0">
                  <a:pos x="1326" y="2602"/>
                </a:cxn>
                <a:cxn ang="0">
                  <a:pos x="1062" y="2629"/>
                </a:cxn>
                <a:cxn ang="0">
                  <a:pos x="256" y="2630"/>
                </a:cxn>
                <a:cxn ang="0">
                  <a:pos x="59" y="2554"/>
                </a:cxn>
                <a:cxn ang="0">
                  <a:pos x="0" y="2383"/>
                </a:cxn>
                <a:cxn ang="0">
                  <a:pos x="87" y="2220"/>
                </a:cxn>
                <a:cxn ang="0">
                  <a:pos x="340" y="2167"/>
                </a:cxn>
                <a:cxn ang="0">
                  <a:pos x="1043" y="2166"/>
                </a:cxn>
                <a:cxn ang="0">
                  <a:pos x="1908" y="724"/>
                </a:cxn>
                <a:cxn ang="0">
                  <a:pos x="1863" y="693"/>
                </a:cxn>
                <a:cxn ang="0">
                  <a:pos x="1732" y="762"/>
                </a:cxn>
                <a:cxn ang="0">
                  <a:pos x="1481" y="903"/>
                </a:cxn>
                <a:cxn ang="0">
                  <a:pos x="1157" y="1081"/>
                </a:cxn>
                <a:cxn ang="0">
                  <a:pos x="951" y="1177"/>
                </a:cxn>
                <a:cxn ang="0">
                  <a:pos x="792" y="1109"/>
                </a:cxn>
                <a:cxn ang="0">
                  <a:pos x="720" y="936"/>
                </a:cxn>
                <a:cxn ang="0">
                  <a:pos x="805" y="760"/>
                </a:cxn>
                <a:cxn ang="0">
                  <a:pos x="2276" y="16"/>
                </a:cxn>
              </a:cxnLst>
              <a:rect l="0" t="0" r="r" b="b"/>
              <a:pathLst>
                <a:path w="4024" h="3678">
                  <a:moveTo>
                    <a:pt x="2351" y="0"/>
                  </a:moveTo>
                  <a:lnTo>
                    <a:pt x="2382" y="0"/>
                  </a:lnTo>
                  <a:lnTo>
                    <a:pt x="2414" y="2"/>
                  </a:lnTo>
                  <a:lnTo>
                    <a:pt x="2446" y="11"/>
                  </a:lnTo>
                  <a:lnTo>
                    <a:pt x="2480" y="24"/>
                  </a:lnTo>
                  <a:lnTo>
                    <a:pt x="2513" y="45"/>
                  </a:lnTo>
                  <a:lnTo>
                    <a:pt x="2547" y="73"/>
                  </a:lnTo>
                  <a:lnTo>
                    <a:pt x="2568" y="94"/>
                  </a:lnTo>
                  <a:lnTo>
                    <a:pt x="2591" y="116"/>
                  </a:lnTo>
                  <a:lnTo>
                    <a:pt x="2618" y="142"/>
                  </a:lnTo>
                  <a:lnTo>
                    <a:pt x="2646" y="169"/>
                  </a:lnTo>
                  <a:lnTo>
                    <a:pt x="2676" y="198"/>
                  </a:lnTo>
                  <a:lnTo>
                    <a:pt x="2708" y="227"/>
                  </a:lnTo>
                  <a:lnTo>
                    <a:pt x="2741" y="258"/>
                  </a:lnTo>
                  <a:lnTo>
                    <a:pt x="2774" y="290"/>
                  </a:lnTo>
                  <a:lnTo>
                    <a:pt x="2874" y="382"/>
                  </a:lnTo>
                  <a:lnTo>
                    <a:pt x="2906" y="412"/>
                  </a:lnTo>
                  <a:lnTo>
                    <a:pt x="2936" y="441"/>
                  </a:lnTo>
                  <a:lnTo>
                    <a:pt x="2966" y="467"/>
                  </a:lnTo>
                  <a:lnTo>
                    <a:pt x="2993" y="493"/>
                  </a:lnTo>
                  <a:lnTo>
                    <a:pt x="3017" y="515"/>
                  </a:lnTo>
                  <a:lnTo>
                    <a:pt x="3040" y="536"/>
                  </a:lnTo>
                  <a:lnTo>
                    <a:pt x="3058" y="553"/>
                  </a:lnTo>
                  <a:lnTo>
                    <a:pt x="3074" y="567"/>
                  </a:lnTo>
                  <a:lnTo>
                    <a:pt x="3085" y="578"/>
                  </a:lnTo>
                  <a:lnTo>
                    <a:pt x="3092" y="584"/>
                  </a:lnTo>
                  <a:lnTo>
                    <a:pt x="3111" y="602"/>
                  </a:lnTo>
                  <a:lnTo>
                    <a:pt x="3123" y="611"/>
                  </a:lnTo>
                  <a:lnTo>
                    <a:pt x="3139" y="621"/>
                  </a:lnTo>
                  <a:lnTo>
                    <a:pt x="3158" y="629"/>
                  </a:lnTo>
                  <a:lnTo>
                    <a:pt x="3178" y="637"/>
                  </a:lnTo>
                  <a:lnTo>
                    <a:pt x="3202" y="640"/>
                  </a:lnTo>
                  <a:lnTo>
                    <a:pt x="3229" y="640"/>
                  </a:lnTo>
                  <a:lnTo>
                    <a:pt x="3257" y="636"/>
                  </a:lnTo>
                  <a:lnTo>
                    <a:pt x="3288" y="624"/>
                  </a:lnTo>
                  <a:lnTo>
                    <a:pt x="3292" y="623"/>
                  </a:lnTo>
                  <a:lnTo>
                    <a:pt x="3301" y="621"/>
                  </a:lnTo>
                  <a:lnTo>
                    <a:pt x="3317" y="616"/>
                  </a:lnTo>
                  <a:lnTo>
                    <a:pt x="3338" y="609"/>
                  </a:lnTo>
                  <a:lnTo>
                    <a:pt x="3364" y="601"/>
                  </a:lnTo>
                  <a:lnTo>
                    <a:pt x="3394" y="593"/>
                  </a:lnTo>
                  <a:lnTo>
                    <a:pt x="3424" y="583"/>
                  </a:lnTo>
                  <a:lnTo>
                    <a:pt x="3459" y="573"/>
                  </a:lnTo>
                  <a:lnTo>
                    <a:pt x="3493" y="562"/>
                  </a:lnTo>
                  <a:lnTo>
                    <a:pt x="3564" y="540"/>
                  </a:lnTo>
                  <a:lnTo>
                    <a:pt x="3599" y="530"/>
                  </a:lnTo>
                  <a:lnTo>
                    <a:pt x="3631" y="520"/>
                  </a:lnTo>
                  <a:lnTo>
                    <a:pt x="3660" y="510"/>
                  </a:lnTo>
                  <a:lnTo>
                    <a:pt x="3687" y="503"/>
                  </a:lnTo>
                  <a:lnTo>
                    <a:pt x="3709" y="495"/>
                  </a:lnTo>
                  <a:lnTo>
                    <a:pt x="3749" y="485"/>
                  </a:lnTo>
                  <a:lnTo>
                    <a:pt x="3787" y="483"/>
                  </a:lnTo>
                  <a:lnTo>
                    <a:pt x="3822" y="485"/>
                  </a:lnTo>
                  <a:lnTo>
                    <a:pt x="3856" y="493"/>
                  </a:lnTo>
                  <a:lnTo>
                    <a:pt x="3886" y="505"/>
                  </a:lnTo>
                  <a:lnTo>
                    <a:pt x="3913" y="521"/>
                  </a:lnTo>
                  <a:lnTo>
                    <a:pt x="3938" y="542"/>
                  </a:lnTo>
                  <a:lnTo>
                    <a:pt x="3960" y="565"/>
                  </a:lnTo>
                  <a:lnTo>
                    <a:pt x="3980" y="591"/>
                  </a:lnTo>
                  <a:lnTo>
                    <a:pt x="3996" y="620"/>
                  </a:lnTo>
                  <a:lnTo>
                    <a:pt x="4008" y="649"/>
                  </a:lnTo>
                  <a:lnTo>
                    <a:pt x="4017" y="680"/>
                  </a:lnTo>
                  <a:lnTo>
                    <a:pt x="4022" y="712"/>
                  </a:lnTo>
                  <a:lnTo>
                    <a:pt x="4024" y="743"/>
                  </a:lnTo>
                  <a:lnTo>
                    <a:pt x="4022" y="775"/>
                  </a:lnTo>
                  <a:lnTo>
                    <a:pt x="4015" y="804"/>
                  </a:lnTo>
                  <a:lnTo>
                    <a:pt x="4004" y="832"/>
                  </a:lnTo>
                  <a:lnTo>
                    <a:pt x="3990" y="858"/>
                  </a:lnTo>
                  <a:lnTo>
                    <a:pt x="3971" y="882"/>
                  </a:lnTo>
                  <a:lnTo>
                    <a:pt x="3948" y="903"/>
                  </a:lnTo>
                  <a:lnTo>
                    <a:pt x="3920" y="920"/>
                  </a:lnTo>
                  <a:lnTo>
                    <a:pt x="3886" y="932"/>
                  </a:lnTo>
                  <a:lnTo>
                    <a:pt x="3204" y="1133"/>
                  </a:lnTo>
                  <a:lnTo>
                    <a:pt x="3171" y="1144"/>
                  </a:lnTo>
                  <a:lnTo>
                    <a:pt x="3139" y="1149"/>
                  </a:lnTo>
                  <a:lnTo>
                    <a:pt x="3108" y="1150"/>
                  </a:lnTo>
                  <a:lnTo>
                    <a:pt x="3080" y="1149"/>
                  </a:lnTo>
                  <a:lnTo>
                    <a:pt x="3054" y="1144"/>
                  </a:lnTo>
                  <a:lnTo>
                    <a:pt x="3031" y="1138"/>
                  </a:lnTo>
                  <a:lnTo>
                    <a:pt x="3011" y="1131"/>
                  </a:lnTo>
                  <a:lnTo>
                    <a:pt x="2994" y="1124"/>
                  </a:lnTo>
                  <a:lnTo>
                    <a:pt x="2982" y="1119"/>
                  </a:lnTo>
                  <a:lnTo>
                    <a:pt x="2974" y="1114"/>
                  </a:lnTo>
                  <a:lnTo>
                    <a:pt x="2972" y="1113"/>
                  </a:lnTo>
                  <a:lnTo>
                    <a:pt x="2944" y="1087"/>
                  </a:lnTo>
                  <a:lnTo>
                    <a:pt x="2885" y="1030"/>
                  </a:lnTo>
                  <a:lnTo>
                    <a:pt x="2823" y="971"/>
                  </a:lnTo>
                  <a:lnTo>
                    <a:pt x="2764" y="912"/>
                  </a:lnTo>
                  <a:lnTo>
                    <a:pt x="2736" y="885"/>
                  </a:lnTo>
                  <a:lnTo>
                    <a:pt x="2710" y="858"/>
                  </a:lnTo>
                  <a:lnTo>
                    <a:pt x="2684" y="834"/>
                  </a:lnTo>
                  <a:lnTo>
                    <a:pt x="2662" y="810"/>
                  </a:lnTo>
                  <a:lnTo>
                    <a:pt x="2624" y="772"/>
                  </a:lnTo>
                  <a:lnTo>
                    <a:pt x="2611" y="757"/>
                  </a:lnTo>
                  <a:lnTo>
                    <a:pt x="2590" y="736"/>
                  </a:lnTo>
                  <a:lnTo>
                    <a:pt x="2587" y="733"/>
                  </a:lnTo>
                  <a:lnTo>
                    <a:pt x="2582" y="729"/>
                  </a:lnTo>
                  <a:lnTo>
                    <a:pt x="2576" y="725"/>
                  </a:lnTo>
                  <a:lnTo>
                    <a:pt x="2570" y="723"/>
                  </a:lnTo>
                  <a:lnTo>
                    <a:pt x="2563" y="722"/>
                  </a:lnTo>
                  <a:lnTo>
                    <a:pt x="2555" y="724"/>
                  </a:lnTo>
                  <a:lnTo>
                    <a:pt x="2548" y="730"/>
                  </a:lnTo>
                  <a:lnTo>
                    <a:pt x="2541" y="740"/>
                  </a:lnTo>
                  <a:lnTo>
                    <a:pt x="2534" y="757"/>
                  </a:lnTo>
                  <a:lnTo>
                    <a:pt x="2528" y="781"/>
                  </a:lnTo>
                  <a:lnTo>
                    <a:pt x="2525" y="794"/>
                  </a:lnTo>
                  <a:lnTo>
                    <a:pt x="2518" y="813"/>
                  </a:lnTo>
                  <a:lnTo>
                    <a:pt x="2509" y="836"/>
                  </a:lnTo>
                  <a:lnTo>
                    <a:pt x="2498" y="862"/>
                  </a:lnTo>
                  <a:lnTo>
                    <a:pt x="2484" y="893"/>
                  </a:lnTo>
                  <a:lnTo>
                    <a:pt x="2468" y="926"/>
                  </a:lnTo>
                  <a:lnTo>
                    <a:pt x="2451" y="962"/>
                  </a:lnTo>
                  <a:lnTo>
                    <a:pt x="2432" y="1000"/>
                  </a:lnTo>
                  <a:lnTo>
                    <a:pt x="2413" y="1040"/>
                  </a:lnTo>
                  <a:lnTo>
                    <a:pt x="2392" y="1082"/>
                  </a:lnTo>
                  <a:lnTo>
                    <a:pt x="2370" y="1124"/>
                  </a:lnTo>
                  <a:lnTo>
                    <a:pt x="2348" y="1167"/>
                  </a:lnTo>
                  <a:lnTo>
                    <a:pt x="2325" y="1211"/>
                  </a:lnTo>
                  <a:lnTo>
                    <a:pt x="2303" y="1254"/>
                  </a:lnTo>
                  <a:lnTo>
                    <a:pt x="2259" y="1338"/>
                  </a:lnTo>
                  <a:lnTo>
                    <a:pt x="2238" y="1379"/>
                  </a:lnTo>
                  <a:lnTo>
                    <a:pt x="2219" y="1417"/>
                  </a:lnTo>
                  <a:lnTo>
                    <a:pt x="2199" y="1452"/>
                  </a:lnTo>
                  <a:lnTo>
                    <a:pt x="2182" y="1486"/>
                  </a:lnTo>
                  <a:lnTo>
                    <a:pt x="2166" y="1516"/>
                  </a:lnTo>
                  <a:lnTo>
                    <a:pt x="2151" y="1542"/>
                  </a:lnTo>
                  <a:lnTo>
                    <a:pt x="2139" y="1566"/>
                  </a:lnTo>
                  <a:lnTo>
                    <a:pt x="2129" y="1584"/>
                  </a:lnTo>
                  <a:lnTo>
                    <a:pt x="2121" y="1598"/>
                  </a:lnTo>
                  <a:lnTo>
                    <a:pt x="2116" y="1606"/>
                  </a:lnTo>
                  <a:lnTo>
                    <a:pt x="2114" y="1611"/>
                  </a:lnTo>
                  <a:lnTo>
                    <a:pt x="2109" y="1620"/>
                  </a:lnTo>
                  <a:lnTo>
                    <a:pt x="2105" y="1632"/>
                  </a:lnTo>
                  <a:lnTo>
                    <a:pt x="2101" y="1649"/>
                  </a:lnTo>
                  <a:lnTo>
                    <a:pt x="2099" y="1669"/>
                  </a:lnTo>
                  <a:lnTo>
                    <a:pt x="2101" y="1691"/>
                  </a:lnTo>
                  <a:lnTo>
                    <a:pt x="2107" y="1715"/>
                  </a:lnTo>
                  <a:lnTo>
                    <a:pt x="2119" y="1740"/>
                  </a:lnTo>
                  <a:lnTo>
                    <a:pt x="2140" y="1765"/>
                  </a:lnTo>
                  <a:lnTo>
                    <a:pt x="2152" y="1777"/>
                  </a:lnTo>
                  <a:lnTo>
                    <a:pt x="2169" y="1791"/>
                  </a:lnTo>
                  <a:lnTo>
                    <a:pt x="2189" y="1808"/>
                  </a:lnTo>
                  <a:lnTo>
                    <a:pt x="2212" y="1825"/>
                  </a:lnTo>
                  <a:lnTo>
                    <a:pt x="2238" y="1845"/>
                  </a:lnTo>
                  <a:lnTo>
                    <a:pt x="2265" y="1866"/>
                  </a:lnTo>
                  <a:lnTo>
                    <a:pt x="2295" y="1888"/>
                  </a:lnTo>
                  <a:lnTo>
                    <a:pt x="2418" y="1977"/>
                  </a:lnTo>
                  <a:lnTo>
                    <a:pt x="2448" y="1997"/>
                  </a:lnTo>
                  <a:lnTo>
                    <a:pt x="2505" y="2037"/>
                  </a:lnTo>
                  <a:lnTo>
                    <a:pt x="2529" y="2054"/>
                  </a:lnTo>
                  <a:lnTo>
                    <a:pt x="2552" y="2070"/>
                  </a:lnTo>
                  <a:lnTo>
                    <a:pt x="2571" y="2084"/>
                  </a:lnTo>
                  <a:lnTo>
                    <a:pt x="2587" y="2095"/>
                  </a:lnTo>
                  <a:lnTo>
                    <a:pt x="2600" y="2102"/>
                  </a:lnTo>
                  <a:lnTo>
                    <a:pt x="2607" y="2108"/>
                  </a:lnTo>
                  <a:lnTo>
                    <a:pt x="2609" y="2109"/>
                  </a:lnTo>
                  <a:lnTo>
                    <a:pt x="2611" y="2109"/>
                  </a:lnTo>
                  <a:lnTo>
                    <a:pt x="2614" y="2112"/>
                  </a:lnTo>
                  <a:lnTo>
                    <a:pt x="2620" y="2116"/>
                  </a:lnTo>
                  <a:lnTo>
                    <a:pt x="2628" y="2120"/>
                  </a:lnTo>
                  <a:lnTo>
                    <a:pt x="2636" y="2127"/>
                  </a:lnTo>
                  <a:lnTo>
                    <a:pt x="2645" y="2136"/>
                  </a:lnTo>
                  <a:lnTo>
                    <a:pt x="2655" y="2148"/>
                  </a:lnTo>
                  <a:lnTo>
                    <a:pt x="2663" y="2161"/>
                  </a:lnTo>
                  <a:lnTo>
                    <a:pt x="2672" y="2178"/>
                  </a:lnTo>
                  <a:lnTo>
                    <a:pt x="2678" y="2198"/>
                  </a:lnTo>
                  <a:lnTo>
                    <a:pt x="2683" y="2220"/>
                  </a:lnTo>
                  <a:lnTo>
                    <a:pt x="2686" y="2247"/>
                  </a:lnTo>
                  <a:lnTo>
                    <a:pt x="2687" y="2277"/>
                  </a:lnTo>
                  <a:lnTo>
                    <a:pt x="2683" y="2311"/>
                  </a:lnTo>
                  <a:lnTo>
                    <a:pt x="2677" y="2349"/>
                  </a:lnTo>
                  <a:lnTo>
                    <a:pt x="2666" y="2391"/>
                  </a:lnTo>
                  <a:lnTo>
                    <a:pt x="2522" y="3487"/>
                  </a:lnTo>
                  <a:lnTo>
                    <a:pt x="2511" y="3523"/>
                  </a:lnTo>
                  <a:lnTo>
                    <a:pt x="2496" y="3555"/>
                  </a:lnTo>
                  <a:lnTo>
                    <a:pt x="2478" y="3583"/>
                  </a:lnTo>
                  <a:lnTo>
                    <a:pt x="2457" y="3609"/>
                  </a:lnTo>
                  <a:lnTo>
                    <a:pt x="2435" y="3630"/>
                  </a:lnTo>
                  <a:lnTo>
                    <a:pt x="2409" y="3647"/>
                  </a:lnTo>
                  <a:lnTo>
                    <a:pt x="2383" y="3661"/>
                  </a:lnTo>
                  <a:lnTo>
                    <a:pt x="2356" y="3671"/>
                  </a:lnTo>
                  <a:lnTo>
                    <a:pt x="2328" y="3677"/>
                  </a:lnTo>
                  <a:lnTo>
                    <a:pt x="2300" y="3678"/>
                  </a:lnTo>
                  <a:lnTo>
                    <a:pt x="2273" y="3677"/>
                  </a:lnTo>
                  <a:lnTo>
                    <a:pt x="2246" y="3671"/>
                  </a:lnTo>
                  <a:lnTo>
                    <a:pt x="2219" y="3660"/>
                  </a:lnTo>
                  <a:lnTo>
                    <a:pt x="2194" y="3646"/>
                  </a:lnTo>
                  <a:lnTo>
                    <a:pt x="2172" y="3628"/>
                  </a:lnTo>
                  <a:lnTo>
                    <a:pt x="2151" y="3605"/>
                  </a:lnTo>
                  <a:lnTo>
                    <a:pt x="2134" y="3578"/>
                  </a:lnTo>
                  <a:lnTo>
                    <a:pt x="2119" y="3548"/>
                  </a:lnTo>
                  <a:lnTo>
                    <a:pt x="2108" y="3513"/>
                  </a:lnTo>
                  <a:lnTo>
                    <a:pt x="2102" y="3474"/>
                  </a:lnTo>
                  <a:lnTo>
                    <a:pt x="2099" y="3429"/>
                  </a:lnTo>
                  <a:lnTo>
                    <a:pt x="2102" y="3382"/>
                  </a:lnTo>
                  <a:lnTo>
                    <a:pt x="2203" y="2391"/>
                  </a:lnTo>
                  <a:lnTo>
                    <a:pt x="2204" y="2389"/>
                  </a:lnTo>
                  <a:lnTo>
                    <a:pt x="2205" y="2384"/>
                  </a:lnTo>
                  <a:lnTo>
                    <a:pt x="2205" y="2364"/>
                  </a:lnTo>
                  <a:lnTo>
                    <a:pt x="2201" y="2351"/>
                  </a:lnTo>
                  <a:lnTo>
                    <a:pt x="2193" y="2337"/>
                  </a:lnTo>
                  <a:lnTo>
                    <a:pt x="2180" y="2321"/>
                  </a:lnTo>
                  <a:lnTo>
                    <a:pt x="2161" y="2306"/>
                  </a:lnTo>
                  <a:lnTo>
                    <a:pt x="2134" y="2291"/>
                  </a:lnTo>
                  <a:lnTo>
                    <a:pt x="2118" y="2283"/>
                  </a:lnTo>
                  <a:lnTo>
                    <a:pt x="2098" y="2271"/>
                  </a:lnTo>
                  <a:lnTo>
                    <a:pt x="2076" y="2256"/>
                  </a:lnTo>
                  <a:lnTo>
                    <a:pt x="2051" y="2239"/>
                  </a:lnTo>
                  <a:lnTo>
                    <a:pt x="2026" y="2219"/>
                  </a:lnTo>
                  <a:lnTo>
                    <a:pt x="1999" y="2198"/>
                  </a:lnTo>
                  <a:lnTo>
                    <a:pt x="1971" y="2176"/>
                  </a:lnTo>
                  <a:lnTo>
                    <a:pt x="1915" y="2129"/>
                  </a:lnTo>
                  <a:lnTo>
                    <a:pt x="1888" y="2107"/>
                  </a:lnTo>
                  <a:lnTo>
                    <a:pt x="1861" y="2084"/>
                  </a:lnTo>
                  <a:lnTo>
                    <a:pt x="1836" y="2063"/>
                  </a:lnTo>
                  <a:lnTo>
                    <a:pt x="1813" y="2043"/>
                  </a:lnTo>
                  <a:lnTo>
                    <a:pt x="1792" y="2025"/>
                  </a:lnTo>
                  <a:lnTo>
                    <a:pt x="1775" y="2009"/>
                  </a:lnTo>
                  <a:lnTo>
                    <a:pt x="1760" y="1996"/>
                  </a:lnTo>
                  <a:lnTo>
                    <a:pt x="1749" y="1986"/>
                  </a:lnTo>
                  <a:lnTo>
                    <a:pt x="1742" y="1980"/>
                  </a:lnTo>
                  <a:lnTo>
                    <a:pt x="1739" y="1978"/>
                  </a:lnTo>
                  <a:lnTo>
                    <a:pt x="1364" y="2561"/>
                  </a:lnTo>
                  <a:lnTo>
                    <a:pt x="1363" y="2563"/>
                  </a:lnTo>
                  <a:lnTo>
                    <a:pt x="1358" y="2570"/>
                  </a:lnTo>
                  <a:lnTo>
                    <a:pt x="1351" y="2579"/>
                  </a:lnTo>
                  <a:lnTo>
                    <a:pt x="1340" y="2589"/>
                  </a:lnTo>
                  <a:lnTo>
                    <a:pt x="1326" y="2602"/>
                  </a:lnTo>
                  <a:lnTo>
                    <a:pt x="1309" y="2611"/>
                  </a:lnTo>
                  <a:lnTo>
                    <a:pt x="1287" y="2621"/>
                  </a:lnTo>
                  <a:lnTo>
                    <a:pt x="1262" y="2627"/>
                  </a:lnTo>
                  <a:lnTo>
                    <a:pt x="1233" y="2630"/>
                  </a:lnTo>
                  <a:lnTo>
                    <a:pt x="1110" y="2630"/>
                  </a:lnTo>
                  <a:lnTo>
                    <a:pt x="1062" y="2629"/>
                  </a:lnTo>
                  <a:lnTo>
                    <a:pt x="832" y="2629"/>
                  </a:lnTo>
                  <a:lnTo>
                    <a:pt x="768" y="2627"/>
                  </a:lnTo>
                  <a:lnTo>
                    <a:pt x="454" y="2627"/>
                  </a:lnTo>
                  <a:lnTo>
                    <a:pt x="397" y="2629"/>
                  </a:lnTo>
                  <a:lnTo>
                    <a:pt x="297" y="2629"/>
                  </a:lnTo>
                  <a:lnTo>
                    <a:pt x="256" y="2630"/>
                  </a:lnTo>
                  <a:lnTo>
                    <a:pt x="214" y="2627"/>
                  </a:lnTo>
                  <a:lnTo>
                    <a:pt x="175" y="2621"/>
                  </a:lnTo>
                  <a:lnTo>
                    <a:pt x="140" y="2610"/>
                  </a:lnTo>
                  <a:lnTo>
                    <a:pt x="109" y="2594"/>
                  </a:lnTo>
                  <a:lnTo>
                    <a:pt x="82" y="2576"/>
                  </a:lnTo>
                  <a:lnTo>
                    <a:pt x="59" y="2554"/>
                  </a:lnTo>
                  <a:lnTo>
                    <a:pt x="39" y="2529"/>
                  </a:lnTo>
                  <a:lnTo>
                    <a:pt x="23" y="2502"/>
                  </a:lnTo>
                  <a:lnTo>
                    <a:pt x="12" y="2474"/>
                  </a:lnTo>
                  <a:lnTo>
                    <a:pt x="4" y="2444"/>
                  </a:lnTo>
                  <a:lnTo>
                    <a:pt x="0" y="2413"/>
                  </a:lnTo>
                  <a:lnTo>
                    <a:pt x="0" y="2383"/>
                  </a:lnTo>
                  <a:lnTo>
                    <a:pt x="5" y="2352"/>
                  </a:lnTo>
                  <a:lnTo>
                    <a:pt x="14" y="2322"/>
                  </a:lnTo>
                  <a:lnTo>
                    <a:pt x="26" y="2294"/>
                  </a:lnTo>
                  <a:lnTo>
                    <a:pt x="42" y="2267"/>
                  </a:lnTo>
                  <a:lnTo>
                    <a:pt x="63" y="2242"/>
                  </a:lnTo>
                  <a:lnTo>
                    <a:pt x="87" y="2220"/>
                  </a:lnTo>
                  <a:lnTo>
                    <a:pt x="116" y="2202"/>
                  </a:lnTo>
                  <a:lnTo>
                    <a:pt x="149" y="2186"/>
                  </a:lnTo>
                  <a:lnTo>
                    <a:pt x="187" y="2175"/>
                  </a:lnTo>
                  <a:lnTo>
                    <a:pt x="229" y="2168"/>
                  </a:lnTo>
                  <a:lnTo>
                    <a:pt x="274" y="2166"/>
                  </a:lnTo>
                  <a:lnTo>
                    <a:pt x="340" y="2167"/>
                  </a:lnTo>
                  <a:lnTo>
                    <a:pt x="407" y="2167"/>
                  </a:lnTo>
                  <a:lnTo>
                    <a:pt x="473" y="2168"/>
                  </a:lnTo>
                  <a:lnTo>
                    <a:pt x="843" y="2168"/>
                  </a:lnTo>
                  <a:lnTo>
                    <a:pt x="895" y="2167"/>
                  </a:lnTo>
                  <a:lnTo>
                    <a:pt x="1015" y="2167"/>
                  </a:lnTo>
                  <a:lnTo>
                    <a:pt x="1043" y="2166"/>
                  </a:lnTo>
                  <a:lnTo>
                    <a:pt x="1082" y="2166"/>
                  </a:lnTo>
                  <a:lnTo>
                    <a:pt x="1909" y="756"/>
                  </a:lnTo>
                  <a:lnTo>
                    <a:pt x="1909" y="750"/>
                  </a:lnTo>
                  <a:lnTo>
                    <a:pt x="1910" y="743"/>
                  </a:lnTo>
                  <a:lnTo>
                    <a:pt x="1909" y="733"/>
                  </a:lnTo>
                  <a:lnTo>
                    <a:pt x="1908" y="724"/>
                  </a:lnTo>
                  <a:lnTo>
                    <a:pt x="1905" y="714"/>
                  </a:lnTo>
                  <a:lnTo>
                    <a:pt x="1901" y="706"/>
                  </a:lnTo>
                  <a:lnTo>
                    <a:pt x="1895" y="698"/>
                  </a:lnTo>
                  <a:lnTo>
                    <a:pt x="1888" y="693"/>
                  </a:lnTo>
                  <a:lnTo>
                    <a:pt x="1877" y="691"/>
                  </a:lnTo>
                  <a:lnTo>
                    <a:pt x="1863" y="693"/>
                  </a:lnTo>
                  <a:lnTo>
                    <a:pt x="1846" y="700"/>
                  </a:lnTo>
                  <a:lnTo>
                    <a:pt x="1833" y="707"/>
                  </a:lnTo>
                  <a:lnTo>
                    <a:pt x="1814" y="717"/>
                  </a:lnTo>
                  <a:lnTo>
                    <a:pt x="1791" y="729"/>
                  </a:lnTo>
                  <a:lnTo>
                    <a:pt x="1764" y="745"/>
                  </a:lnTo>
                  <a:lnTo>
                    <a:pt x="1732" y="762"/>
                  </a:lnTo>
                  <a:lnTo>
                    <a:pt x="1696" y="782"/>
                  </a:lnTo>
                  <a:lnTo>
                    <a:pt x="1657" y="804"/>
                  </a:lnTo>
                  <a:lnTo>
                    <a:pt x="1616" y="826"/>
                  </a:lnTo>
                  <a:lnTo>
                    <a:pt x="1572" y="851"/>
                  </a:lnTo>
                  <a:lnTo>
                    <a:pt x="1528" y="877"/>
                  </a:lnTo>
                  <a:lnTo>
                    <a:pt x="1481" y="903"/>
                  </a:lnTo>
                  <a:lnTo>
                    <a:pt x="1433" y="928"/>
                  </a:lnTo>
                  <a:lnTo>
                    <a:pt x="1385" y="955"/>
                  </a:lnTo>
                  <a:lnTo>
                    <a:pt x="1337" y="981"/>
                  </a:lnTo>
                  <a:lnTo>
                    <a:pt x="1244" y="1033"/>
                  </a:lnTo>
                  <a:lnTo>
                    <a:pt x="1200" y="1058"/>
                  </a:lnTo>
                  <a:lnTo>
                    <a:pt x="1157" y="1081"/>
                  </a:lnTo>
                  <a:lnTo>
                    <a:pt x="1116" y="1103"/>
                  </a:lnTo>
                  <a:lnTo>
                    <a:pt x="1078" y="1123"/>
                  </a:lnTo>
                  <a:lnTo>
                    <a:pt x="1043" y="1141"/>
                  </a:lnTo>
                  <a:lnTo>
                    <a:pt x="1013" y="1157"/>
                  </a:lnTo>
                  <a:lnTo>
                    <a:pt x="982" y="1170"/>
                  </a:lnTo>
                  <a:lnTo>
                    <a:pt x="951" y="1177"/>
                  </a:lnTo>
                  <a:lnTo>
                    <a:pt x="921" y="1177"/>
                  </a:lnTo>
                  <a:lnTo>
                    <a:pt x="891" y="1172"/>
                  </a:lnTo>
                  <a:lnTo>
                    <a:pt x="864" y="1163"/>
                  </a:lnTo>
                  <a:lnTo>
                    <a:pt x="837" y="1149"/>
                  </a:lnTo>
                  <a:lnTo>
                    <a:pt x="814" y="1130"/>
                  </a:lnTo>
                  <a:lnTo>
                    <a:pt x="792" y="1109"/>
                  </a:lnTo>
                  <a:lnTo>
                    <a:pt x="772" y="1085"/>
                  </a:lnTo>
                  <a:lnTo>
                    <a:pt x="755" y="1058"/>
                  </a:lnTo>
                  <a:lnTo>
                    <a:pt x="741" y="1029"/>
                  </a:lnTo>
                  <a:lnTo>
                    <a:pt x="730" y="998"/>
                  </a:lnTo>
                  <a:lnTo>
                    <a:pt x="724" y="968"/>
                  </a:lnTo>
                  <a:lnTo>
                    <a:pt x="720" y="936"/>
                  </a:lnTo>
                  <a:lnTo>
                    <a:pt x="723" y="904"/>
                  </a:lnTo>
                  <a:lnTo>
                    <a:pt x="729" y="872"/>
                  </a:lnTo>
                  <a:lnTo>
                    <a:pt x="740" y="841"/>
                  </a:lnTo>
                  <a:lnTo>
                    <a:pt x="756" y="813"/>
                  </a:lnTo>
                  <a:lnTo>
                    <a:pt x="777" y="784"/>
                  </a:lnTo>
                  <a:lnTo>
                    <a:pt x="805" y="760"/>
                  </a:lnTo>
                  <a:lnTo>
                    <a:pt x="838" y="738"/>
                  </a:lnTo>
                  <a:lnTo>
                    <a:pt x="2233" y="35"/>
                  </a:lnTo>
                  <a:lnTo>
                    <a:pt x="2236" y="34"/>
                  </a:lnTo>
                  <a:lnTo>
                    <a:pt x="2244" y="29"/>
                  </a:lnTo>
                  <a:lnTo>
                    <a:pt x="2258" y="23"/>
                  </a:lnTo>
                  <a:lnTo>
                    <a:pt x="2276" y="16"/>
                  </a:lnTo>
                  <a:lnTo>
                    <a:pt x="2298" y="9"/>
                  </a:lnTo>
                  <a:lnTo>
                    <a:pt x="2323" y="3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C00000"/>
            </a:solidFill>
            <a:ln w="0">
              <a:noFill/>
              <a:prstDash val="solid"/>
              <a:round/>
              <a:headEnd/>
              <a:tailEnd/>
            </a:ln>
            <a:sp3d extrusionH="19685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19694758">
              <a:off x="1553342" y="1733929"/>
              <a:ext cx="533428" cy="5334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96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1676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913476" y="5656678"/>
            <a:ext cx="103064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12017" r="24186"/>
          <a:stretch/>
        </p:blipFill>
        <p:spPr>
          <a:xfrm>
            <a:off x="6131206" y="1122021"/>
            <a:ext cx="2451975" cy="3107308"/>
          </a:xfrm>
          <a:prstGeom prst="rect">
            <a:avLst/>
          </a:prstGeom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6727122" y="1122021"/>
            <a:ext cx="1853760" cy="1855773"/>
            <a:chOff x="6146924" y="2227596"/>
            <a:chExt cx="1853760" cy="1855773"/>
          </a:xfrm>
        </p:grpSpPr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6924" y="2227596"/>
              <a:ext cx="1853760" cy="1855773"/>
            </a:xfrm>
            <a:custGeom>
              <a:avLst/>
              <a:gdLst>
                <a:gd name="T0" fmla="*/ 0 w 921"/>
                <a:gd name="T1" fmla="*/ 0 h 922"/>
                <a:gd name="T2" fmla="*/ 921 w 921"/>
                <a:gd name="T3" fmla="*/ 0 h 922"/>
                <a:gd name="T4" fmla="*/ 921 w 921"/>
                <a:gd name="T5" fmla="*/ 922 h 922"/>
                <a:gd name="T6" fmla="*/ 0 w 921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922">
                  <a:moveTo>
                    <a:pt x="0" y="0"/>
                  </a:moveTo>
                  <a:lnTo>
                    <a:pt x="921" y="0"/>
                  </a:lnTo>
                  <a:lnTo>
                    <a:pt x="921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512" y="2565742"/>
              <a:ext cx="167060" cy="326068"/>
            </a:xfrm>
            <a:custGeom>
              <a:avLst/>
              <a:gdLst>
                <a:gd name="T0" fmla="*/ 27 w 31"/>
                <a:gd name="T1" fmla="*/ 6 h 61"/>
                <a:gd name="T2" fmla="*/ 23 w 31"/>
                <a:gd name="T3" fmla="*/ 6 h 61"/>
                <a:gd name="T4" fmla="*/ 8 w 31"/>
                <a:gd name="T5" fmla="*/ 28 h 61"/>
                <a:gd name="T6" fmla="*/ 8 w 31"/>
                <a:gd name="T7" fmla="*/ 28 h 61"/>
                <a:gd name="T8" fmla="*/ 18 w 31"/>
                <a:gd name="T9" fmla="*/ 22 h 61"/>
                <a:gd name="T10" fmla="*/ 31 w 31"/>
                <a:gd name="T11" fmla="*/ 40 h 61"/>
                <a:gd name="T12" fmla="*/ 16 w 31"/>
                <a:gd name="T13" fmla="*/ 61 h 61"/>
                <a:gd name="T14" fmla="*/ 0 w 31"/>
                <a:gd name="T15" fmla="*/ 36 h 61"/>
                <a:gd name="T16" fmla="*/ 8 w 31"/>
                <a:gd name="T17" fmla="*/ 9 h 61"/>
                <a:gd name="T18" fmla="*/ 23 w 31"/>
                <a:gd name="T19" fmla="*/ 0 h 61"/>
                <a:gd name="T20" fmla="*/ 27 w 31"/>
                <a:gd name="T21" fmla="*/ 0 h 61"/>
                <a:gd name="T22" fmla="*/ 27 w 31"/>
                <a:gd name="T23" fmla="*/ 6 h 61"/>
                <a:gd name="T24" fmla="*/ 24 w 31"/>
                <a:gd name="T25" fmla="*/ 41 h 61"/>
                <a:gd name="T26" fmla="*/ 16 w 31"/>
                <a:gd name="T27" fmla="*/ 27 h 61"/>
                <a:gd name="T28" fmla="*/ 8 w 31"/>
                <a:gd name="T29" fmla="*/ 34 h 61"/>
                <a:gd name="T30" fmla="*/ 7 w 31"/>
                <a:gd name="T31" fmla="*/ 37 h 61"/>
                <a:gd name="T32" fmla="*/ 16 w 31"/>
                <a:gd name="T33" fmla="*/ 55 h 61"/>
                <a:gd name="T34" fmla="*/ 24 w 31"/>
                <a:gd name="T3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61">
                  <a:moveTo>
                    <a:pt x="27" y="6"/>
                  </a:moveTo>
                  <a:cubicBezTo>
                    <a:pt x="26" y="6"/>
                    <a:pt x="24" y="6"/>
                    <a:pt x="23" y="6"/>
                  </a:cubicBezTo>
                  <a:cubicBezTo>
                    <a:pt x="13" y="9"/>
                    <a:pt x="9" y="1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3" y="22"/>
                    <a:pt x="18" y="22"/>
                  </a:cubicBezTo>
                  <a:cubicBezTo>
                    <a:pt x="25" y="22"/>
                    <a:pt x="31" y="29"/>
                    <a:pt x="31" y="40"/>
                  </a:cubicBezTo>
                  <a:cubicBezTo>
                    <a:pt x="31" y="52"/>
                    <a:pt x="26" y="61"/>
                    <a:pt x="16" y="61"/>
                  </a:cubicBezTo>
                  <a:cubicBezTo>
                    <a:pt x="6" y="61"/>
                    <a:pt x="0" y="50"/>
                    <a:pt x="0" y="36"/>
                  </a:cubicBezTo>
                  <a:cubicBezTo>
                    <a:pt x="0" y="25"/>
                    <a:pt x="3" y="16"/>
                    <a:pt x="8" y="9"/>
                  </a:cubicBezTo>
                  <a:cubicBezTo>
                    <a:pt x="12" y="5"/>
                    <a:pt x="17" y="1"/>
                    <a:pt x="23" y="0"/>
                  </a:cubicBezTo>
                  <a:cubicBezTo>
                    <a:pt x="24" y="0"/>
                    <a:pt x="26" y="0"/>
                    <a:pt x="27" y="0"/>
                  </a:cubicBezTo>
                  <a:lnTo>
                    <a:pt x="27" y="6"/>
                  </a:lnTo>
                  <a:close/>
                  <a:moveTo>
                    <a:pt x="24" y="41"/>
                  </a:moveTo>
                  <a:cubicBezTo>
                    <a:pt x="24" y="32"/>
                    <a:pt x="20" y="27"/>
                    <a:pt x="16" y="27"/>
                  </a:cubicBezTo>
                  <a:cubicBezTo>
                    <a:pt x="13" y="27"/>
                    <a:pt x="10" y="29"/>
                    <a:pt x="8" y="34"/>
                  </a:cubicBezTo>
                  <a:cubicBezTo>
                    <a:pt x="8" y="34"/>
                    <a:pt x="7" y="36"/>
                    <a:pt x="7" y="37"/>
                  </a:cubicBezTo>
                  <a:cubicBezTo>
                    <a:pt x="8" y="50"/>
                    <a:pt x="11" y="55"/>
                    <a:pt x="16" y="55"/>
                  </a:cubicBezTo>
                  <a:cubicBezTo>
                    <a:pt x="20" y="55"/>
                    <a:pt x="24" y="51"/>
                    <a:pt x="2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78738" y="2565742"/>
              <a:ext cx="161021" cy="326068"/>
            </a:xfrm>
            <a:custGeom>
              <a:avLst/>
              <a:gdLst>
                <a:gd name="T0" fmla="*/ 3 w 30"/>
                <a:gd name="T1" fmla="*/ 55 h 61"/>
                <a:gd name="T2" fmla="*/ 8 w 30"/>
                <a:gd name="T3" fmla="*/ 54 h 61"/>
                <a:gd name="T4" fmla="*/ 16 w 30"/>
                <a:gd name="T5" fmla="*/ 50 h 61"/>
                <a:gd name="T6" fmla="*/ 23 w 30"/>
                <a:gd name="T7" fmla="*/ 33 h 61"/>
                <a:gd name="T8" fmla="*/ 23 w 30"/>
                <a:gd name="T9" fmla="*/ 33 h 61"/>
                <a:gd name="T10" fmla="*/ 13 w 30"/>
                <a:gd name="T11" fmla="*/ 38 h 61"/>
                <a:gd name="T12" fmla="*/ 0 w 30"/>
                <a:gd name="T13" fmla="*/ 20 h 61"/>
                <a:gd name="T14" fmla="*/ 15 w 30"/>
                <a:gd name="T15" fmla="*/ 0 h 61"/>
                <a:gd name="T16" fmla="*/ 30 w 30"/>
                <a:gd name="T17" fmla="*/ 24 h 61"/>
                <a:gd name="T18" fmla="*/ 22 w 30"/>
                <a:gd name="T19" fmla="*/ 51 h 61"/>
                <a:gd name="T20" fmla="*/ 8 w 30"/>
                <a:gd name="T21" fmla="*/ 60 h 61"/>
                <a:gd name="T22" fmla="*/ 3 w 30"/>
                <a:gd name="T23" fmla="*/ 61 h 61"/>
                <a:gd name="T24" fmla="*/ 3 w 30"/>
                <a:gd name="T25" fmla="*/ 55 h 61"/>
                <a:gd name="T26" fmla="*/ 7 w 30"/>
                <a:gd name="T27" fmla="*/ 19 h 61"/>
                <a:gd name="T28" fmla="*/ 15 w 30"/>
                <a:gd name="T29" fmla="*/ 32 h 61"/>
                <a:gd name="T30" fmla="*/ 22 w 30"/>
                <a:gd name="T31" fmla="*/ 27 h 61"/>
                <a:gd name="T32" fmla="*/ 23 w 30"/>
                <a:gd name="T33" fmla="*/ 23 h 61"/>
                <a:gd name="T34" fmla="*/ 14 w 30"/>
                <a:gd name="T35" fmla="*/ 5 h 61"/>
                <a:gd name="T36" fmla="*/ 7 w 30"/>
                <a:gd name="T3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61">
                  <a:moveTo>
                    <a:pt x="3" y="55"/>
                  </a:moveTo>
                  <a:cubicBezTo>
                    <a:pt x="5" y="55"/>
                    <a:pt x="6" y="54"/>
                    <a:pt x="8" y="54"/>
                  </a:cubicBezTo>
                  <a:cubicBezTo>
                    <a:pt x="11" y="53"/>
                    <a:pt x="14" y="52"/>
                    <a:pt x="16" y="50"/>
                  </a:cubicBezTo>
                  <a:cubicBezTo>
                    <a:pt x="19" y="46"/>
                    <a:pt x="22" y="40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0" y="35"/>
                    <a:pt x="17" y="38"/>
                    <a:pt x="13" y="38"/>
                  </a:cubicBezTo>
                  <a:cubicBezTo>
                    <a:pt x="5" y="38"/>
                    <a:pt x="0" y="31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ubicBezTo>
                    <a:pt x="25" y="0"/>
                    <a:pt x="30" y="11"/>
                    <a:pt x="30" y="24"/>
                  </a:cubicBezTo>
                  <a:cubicBezTo>
                    <a:pt x="30" y="35"/>
                    <a:pt x="27" y="44"/>
                    <a:pt x="22" y="51"/>
                  </a:cubicBezTo>
                  <a:cubicBezTo>
                    <a:pt x="18" y="56"/>
                    <a:pt x="13" y="59"/>
                    <a:pt x="8" y="60"/>
                  </a:cubicBezTo>
                  <a:cubicBezTo>
                    <a:pt x="6" y="61"/>
                    <a:pt x="5" y="61"/>
                    <a:pt x="3" y="61"/>
                  </a:cubicBezTo>
                  <a:lnTo>
                    <a:pt x="3" y="55"/>
                  </a:lnTo>
                  <a:close/>
                  <a:moveTo>
                    <a:pt x="7" y="19"/>
                  </a:moveTo>
                  <a:cubicBezTo>
                    <a:pt x="7" y="28"/>
                    <a:pt x="10" y="32"/>
                    <a:pt x="15" y="32"/>
                  </a:cubicBezTo>
                  <a:cubicBezTo>
                    <a:pt x="18" y="32"/>
                    <a:pt x="21" y="30"/>
                    <a:pt x="22" y="27"/>
                  </a:cubicBezTo>
                  <a:cubicBezTo>
                    <a:pt x="23" y="26"/>
                    <a:pt x="23" y="25"/>
                    <a:pt x="23" y="23"/>
                  </a:cubicBezTo>
                  <a:cubicBezTo>
                    <a:pt x="23" y="11"/>
                    <a:pt x="19" y="5"/>
                    <a:pt x="14" y="5"/>
                  </a:cubicBezTo>
                  <a:cubicBezTo>
                    <a:pt x="11" y="5"/>
                    <a:pt x="7" y="9"/>
                    <a:pt x="7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67938" y="2559704"/>
              <a:ext cx="287827" cy="332107"/>
            </a:xfrm>
            <a:custGeom>
              <a:avLst/>
              <a:gdLst>
                <a:gd name="T0" fmla="*/ 23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3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3 w 54"/>
                <a:gd name="T37" fmla="*/ 25 h 62"/>
                <a:gd name="T38" fmla="*/ 54 w 54"/>
                <a:gd name="T39" fmla="*/ 44 h 62"/>
                <a:gd name="T40" fmla="*/ 37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7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3" y="19"/>
                  </a:moveTo>
                  <a:cubicBezTo>
                    <a:pt x="23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3" y="8"/>
                    <a:pt x="23" y="19"/>
                  </a:cubicBezTo>
                  <a:close/>
                  <a:moveTo>
                    <a:pt x="5" y="19"/>
                  </a:moveTo>
                  <a:cubicBezTo>
                    <a:pt x="5" y="25"/>
                    <a:pt x="7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7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3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7" y="44"/>
                  </a:moveTo>
                  <a:cubicBezTo>
                    <a:pt x="37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7" y="38"/>
                    <a:pt x="3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r="22087"/>
          <a:stretch/>
        </p:blipFill>
        <p:spPr>
          <a:xfrm>
            <a:off x="913476" y="1122021"/>
            <a:ext cx="2436278" cy="3107308"/>
          </a:xfrm>
          <a:prstGeom prst="rect">
            <a:avLst/>
          </a:prstGeom>
        </p:spPr>
      </p:pic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488551" y="1122021"/>
            <a:ext cx="1855772" cy="1855773"/>
            <a:chOff x="1871804" y="2179290"/>
            <a:chExt cx="1855772" cy="1855773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1804" y="2179290"/>
              <a:ext cx="1855772" cy="1855773"/>
            </a:xfrm>
            <a:custGeom>
              <a:avLst/>
              <a:gdLst>
                <a:gd name="T0" fmla="*/ 0 w 922"/>
                <a:gd name="T1" fmla="*/ 0 h 922"/>
                <a:gd name="T2" fmla="*/ 922 w 922"/>
                <a:gd name="T3" fmla="*/ 0 h 922"/>
                <a:gd name="T4" fmla="*/ 922 w 922"/>
                <a:gd name="T5" fmla="*/ 922 h 922"/>
                <a:gd name="T6" fmla="*/ 0 w 922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922">
                  <a:moveTo>
                    <a:pt x="0" y="0"/>
                  </a:moveTo>
                  <a:lnTo>
                    <a:pt x="922" y="0"/>
                  </a:lnTo>
                  <a:lnTo>
                    <a:pt x="922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4162" y="2565742"/>
              <a:ext cx="96613" cy="320031"/>
            </a:xfrm>
            <a:custGeom>
              <a:avLst/>
              <a:gdLst>
                <a:gd name="T0" fmla="*/ 30 w 48"/>
                <a:gd name="T1" fmla="*/ 18 h 159"/>
                <a:gd name="T2" fmla="*/ 30 w 48"/>
                <a:gd name="T3" fmla="*/ 18 h 159"/>
                <a:gd name="T4" fmla="*/ 3 w 48"/>
                <a:gd name="T5" fmla="*/ 34 h 159"/>
                <a:gd name="T6" fmla="*/ 0 w 48"/>
                <a:gd name="T7" fmla="*/ 21 h 159"/>
                <a:gd name="T8" fmla="*/ 32 w 48"/>
                <a:gd name="T9" fmla="*/ 0 h 159"/>
                <a:gd name="T10" fmla="*/ 48 w 48"/>
                <a:gd name="T11" fmla="*/ 0 h 159"/>
                <a:gd name="T12" fmla="*/ 48 w 48"/>
                <a:gd name="T13" fmla="*/ 159 h 159"/>
                <a:gd name="T14" fmla="*/ 30 w 48"/>
                <a:gd name="T15" fmla="*/ 159 h 159"/>
                <a:gd name="T16" fmla="*/ 30 w 48"/>
                <a:gd name="T17" fmla="*/ 1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9">
                  <a:moveTo>
                    <a:pt x="30" y="18"/>
                  </a:moveTo>
                  <a:lnTo>
                    <a:pt x="30" y="18"/>
                  </a:lnTo>
                  <a:lnTo>
                    <a:pt x="3" y="34"/>
                  </a:lnTo>
                  <a:lnTo>
                    <a:pt x="0" y="21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48" y="159"/>
                  </a:lnTo>
                  <a:lnTo>
                    <a:pt x="30" y="159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41223" y="2565742"/>
              <a:ext cx="171086" cy="320031"/>
            </a:xfrm>
            <a:custGeom>
              <a:avLst/>
              <a:gdLst>
                <a:gd name="T0" fmla="*/ 19 w 32"/>
                <a:gd name="T1" fmla="*/ 60 h 60"/>
                <a:gd name="T2" fmla="*/ 19 w 32"/>
                <a:gd name="T3" fmla="*/ 43 h 60"/>
                <a:gd name="T4" fmla="*/ 0 w 32"/>
                <a:gd name="T5" fmla="*/ 43 h 60"/>
                <a:gd name="T6" fmla="*/ 0 w 32"/>
                <a:gd name="T7" fmla="*/ 39 h 60"/>
                <a:gd name="T8" fmla="*/ 19 w 32"/>
                <a:gd name="T9" fmla="*/ 0 h 60"/>
                <a:gd name="T10" fmla="*/ 26 w 32"/>
                <a:gd name="T11" fmla="*/ 0 h 60"/>
                <a:gd name="T12" fmla="*/ 26 w 32"/>
                <a:gd name="T13" fmla="*/ 38 h 60"/>
                <a:gd name="T14" fmla="*/ 32 w 32"/>
                <a:gd name="T15" fmla="*/ 38 h 60"/>
                <a:gd name="T16" fmla="*/ 32 w 32"/>
                <a:gd name="T17" fmla="*/ 43 h 60"/>
                <a:gd name="T18" fmla="*/ 26 w 32"/>
                <a:gd name="T19" fmla="*/ 43 h 60"/>
                <a:gd name="T20" fmla="*/ 26 w 32"/>
                <a:gd name="T21" fmla="*/ 60 h 60"/>
                <a:gd name="T22" fmla="*/ 19 w 32"/>
                <a:gd name="T23" fmla="*/ 60 h 60"/>
                <a:gd name="T24" fmla="*/ 19 w 32"/>
                <a:gd name="T25" fmla="*/ 38 h 60"/>
                <a:gd name="T26" fmla="*/ 19 w 32"/>
                <a:gd name="T27" fmla="*/ 21 h 60"/>
                <a:gd name="T28" fmla="*/ 20 w 32"/>
                <a:gd name="T29" fmla="*/ 9 h 60"/>
                <a:gd name="T30" fmla="*/ 20 w 32"/>
                <a:gd name="T31" fmla="*/ 9 h 60"/>
                <a:gd name="T32" fmla="*/ 15 w 32"/>
                <a:gd name="T33" fmla="*/ 20 h 60"/>
                <a:gd name="T34" fmla="*/ 6 w 32"/>
                <a:gd name="T35" fmla="*/ 38 h 60"/>
                <a:gd name="T36" fmla="*/ 6 w 32"/>
                <a:gd name="T37" fmla="*/ 38 h 60"/>
                <a:gd name="T38" fmla="*/ 19 w 32"/>
                <a:gd name="T39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0">
                  <a:moveTo>
                    <a:pt x="19" y="60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60"/>
                    <a:pt x="26" y="60"/>
                    <a:pt x="26" y="60"/>
                  </a:cubicBezTo>
                  <a:lnTo>
                    <a:pt x="19" y="60"/>
                  </a:lnTo>
                  <a:close/>
                  <a:moveTo>
                    <a:pt x="19" y="38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17"/>
                    <a:pt x="20" y="13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14"/>
                    <a:pt x="16" y="17"/>
                    <a:pt x="15" y="20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4449" y="2559704"/>
              <a:ext cx="289839" cy="332107"/>
            </a:xfrm>
            <a:custGeom>
              <a:avLst/>
              <a:gdLst>
                <a:gd name="T0" fmla="*/ 22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2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3 w 54"/>
                <a:gd name="T37" fmla="*/ 25 h 62"/>
                <a:gd name="T38" fmla="*/ 54 w 54"/>
                <a:gd name="T39" fmla="*/ 44 h 62"/>
                <a:gd name="T40" fmla="*/ 37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7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7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7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3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7" y="44"/>
                  </a:moveTo>
                  <a:cubicBezTo>
                    <a:pt x="37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7" y="38"/>
                    <a:pt x="3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"/>
          <a:stretch/>
        </p:blipFill>
        <p:spPr>
          <a:xfrm>
            <a:off x="3520863" y="1122021"/>
            <a:ext cx="2439258" cy="3107308"/>
          </a:xfrm>
          <a:prstGeom prst="rect">
            <a:avLst/>
          </a:prstGeom>
        </p:spPr>
      </p:pic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104349" y="1122021"/>
            <a:ext cx="1855772" cy="1855773"/>
            <a:chOff x="4011377" y="2199418"/>
            <a:chExt cx="1855772" cy="1855773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1377" y="2199418"/>
              <a:ext cx="1855772" cy="1855773"/>
            </a:xfrm>
            <a:custGeom>
              <a:avLst/>
              <a:gdLst>
                <a:gd name="T0" fmla="*/ 0 w 922"/>
                <a:gd name="T1" fmla="*/ 0 h 922"/>
                <a:gd name="T2" fmla="*/ 922 w 922"/>
                <a:gd name="T3" fmla="*/ 0 h 922"/>
                <a:gd name="T4" fmla="*/ 922 w 922"/>
                <a:gd name="T5" fmla="*/ 922 h 922"/>
                <a:gd name="T6" fmla="*/ 0 w 922"/>
                <a:gd name="T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922">
                  <a:moveTo>
                    <a:pt x="0" y="0"/>
                  </a:moveTo>
                  <a:lnTo>
                    <a:pt x="922" y="0"/>
                  </a:lnTo>
                  <a:lnTo>
                    <a:pt x="922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5812" y="2565742"/>
              <a:ext cx="148945" cy="326068"/>
            </a:xfrm>
            <a:custGeom>
              <a:avLst/>
              <a:gdLst>
                <a:gd name="T0" fmla="*/ 28 w 28"/>
                <a:gd name="T1" fmla="*/ 7 h 61"/>
                <a:gd name="T2" fmla="*/ 12 w 28"/>
                <a:gd name="T3" fmla="*/ 7 h 61"/>
                <a:gd name="T4" fmla="*/ 10 w 28"/>
                <a:gd name="T5" fmla="*/ 22 h 61"/>
                <a:gd name="T6" fmla="*/ 12 w 28"/>
                <a:gd name="T7" fmla="*/ 22 h 61"/>
                <a:gd name="T8" fmla="*/ 23 w 28"/>
                <a:gd name="T9" fmla="*/ 27 h 61"/>
                <a:gd name="T10" fmla="*/ 28 w 28"/>
                <a:gd name="T11" fmla="*/ 40 h 61"/>
                <a:gd name="T12" fmla="*/ 10 w 28"/>
                <a:gd name="T13" fmla="*/ 61 h 61"/>
                <a:gd name="T14" fmla="*/ 0 w 28"/>
                <a:gd name="T15" fmla="*/ 58 h 61"/>
                <a:gd name="T16" fmla="*/ 2 w 28"/>
                <a:gd name="T17" fmla="*/ 53 h 61"/>
                <a:gd name="T18" fmla="*/ 10 w 28"/>
                <a:gd name="T19" fmla="*/ 55 h 61"/>
                <a:gd name="T20" fmla="*/ 21 w 28"/>
                <a:gd name="T21" fmla="*/ 41 h 61"/>
                <a:gd name="T22" fmla="*/ 8 w 28"/>
                <a:gd name="T23" fmla="*/ 28 h 61"/>
                <a:gd name="T24" fmla="*/ 3 w 28"/>
                <a:gd name="T25" fmla="*/ 28 h 61"/>
                <a:gd name="T26" fmla="*/ 7 w 28"/>
                <a:gd name="T27" fmla="*/ 0 h 61"/>
                <a:gd name="T28" fmla="*/ 28 w 28"/>
                <a:gd name="T29" fmla="*/ 0 h 61"/>
                <a:gd name="T30" fmla="*/ 28 w 28"/>
                <a:gd name="T3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61">
                  <a:moveTo>
                    <a:pt x="28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2"/>
                    <a:pt x="12" y="22"/>
                  </a:cubicBezTo>
                  <a:cubicBezTo>
                    <a:pt x="15" y="22"/>
                    <a:pt x="20" y="24"/>
                    <a:pt x="23" y="27"/>
                  </a:cubicBezTo>
                  <a:cubicBezTo>
                    <a:pt x="26" y="30"/>
                    <a:pt x="28" y="34"/>
                    <a:pt x="28" y="40"/>
                  </a:cubicBezTo>
                  <a:cubicBezTo>
                    <a:pt x="28" y="52"/>
                    <a:pt x="21" y="61"/>
                    <a:pt x="10" y="61"/>
                  </a:cubicBezTo>
                  <a:cubicBezTo>
                    <a:pt x="7" y="61"/>
                    <a:pt x="2" y="60"/>
                    <a:pt x="0" y="58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3"/>
                    <a:pt x="7" y="55"/>
                    <a:pt x="10" y="55"/>
                  </a:cubicBezTo>
                  <a:cubicBezTo>
                    <a:pt x="16" y="55"/>
                    <a:pt x="21" y="50"/>
                    <a:pt x="21" y="41"/>
                  </a:cubicBezTo>
                  <a:cubicBezTo>
                    <a:pt x="21" y="32"/>
                    <a:pt x="15" y="28"/>
                    <a:pt x="8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5140" y="2565742"/>
              <a:ext cx="96613" cy="320031"/>
            </a:xfrm>
            <a:custGeom>
              <a:avLst/>
              <a:gdLst>
                <a:gd name="T0" fmla="*/ 29 w 48"/>
                <a:gd name="T1" fmla="*/ 18 h 159"/>
                <a:gd name="T2" fmla="*/ 29 w 48"/>
                <a:gd name="T3" fmla="*/ 18 h 159"/>
                <a:gd name="T4" fmla="*/ 2 w 48"/>
                <a:gd name="T5" fmla="*/ 34 h 159"/>
                <a:gd name="T6" fmla="*/ 0 w 48"/>
                <a:gd name="T7" fmla="*/ 21 h 159"/>
                <a:gd name="T8" fmla="*/ 32 w 48"/>
                <a:gd name="T9" fmla="*/ 0 h 159"/>
                <a:gd name="T10" fmla="*/ 48 w 48"/>
                <a:gd name="T11" fmla="*/ 0 h 159"/>
                <a:gd name="T12" fmla="*/ 48 w 48"/>
                <a:gd name="T13" fmla="*/ 159 h 159"/>
                <a:gd name="T14" fmla="*/ 29 w 48"/>
                <a:gd name="T15" fmla="*/ 159 h 159"/>
                <a:gd name="T16" fmla="*/ 29 w 48"/>
                <a:gd name="T17" fmla="*/ 1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9">
                  <a:moveTo>
                    <a:pt x="29" y="18"/>
                  </a:moveTo>
                  <a:lnTo>
                    <a:pt x="29" y="18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48" y="159"/>
                  </a:lnTo>
                  <a:lnTo>
                    <a:pt x="29" y="159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06225" y="2559704"/>
              <a:ext cx="289839" cy="332107"/>
            </a:xfrm>
            <a:custGeom>
              <a:avLst/>
              <a:gdLst>
                <a:gd name="T0" fmla="*/ 22 w 54"/>
                <a:gd name="T1" fmla="*/ 19 h 62"/>
                <a:gd name="T2" fmla="*/ 11 w 54"/>
                <a:gd name="T3" fmla="*/ 37 h 62"/>
                <a:gd name="T4" fmla="*/ 0 w 54"/>
                <a:gd name="T5" fmla="*/ 19 h 62"/>
                <a:gd name="T6" fmla="*/ 11 w 54"/>
                <a:gd name="T7" fmla="*/ 1 h 62"/>
                <a:gd name="T8" fmla="*/ 22 w 54"/>
                <a:gd name="T9" fmla="*/ 19 h 62"/>
                <a:gd name="T10" fmla="*/ 5 w 54"/>
                <a:gd name="T11" fmla="*/ 19 h 62"/>
                <a:gd name="T12" fmla="*/ 11 w 54"/>
                <a:gd name="T13" fmla="*/ 32 h 62"/>
                <a:gd name="T14" fmla="*/ 17 w 54"/>
                <a:gd name="T15" fmla="*/ 19 h 62"/>
                <a:gd name="T16" fmla="*/ 11 w 54"/>
                <a:gd name="T17" fmla="*/ 5 h 62"/>
                <a:gd name="T18" fmla="*/ 5 w 54"/>
                <a:gd name="T19" fmla="*/ 19 h 62"/>
                <a:gd name="T20" fmla="*/ 9 w 54"/>
                <a:gd name="T21" fmla="*/ 62 h 62"/>
                <a:gd name="T22" fmla="*/ 40 w 54"/>
                <a:gd name="T23" fmla="*/ 0 h 62"/>
                <a:gd name="T24" fmla="*/ 45 w 54"/>
                <a:gd name="T25" fmla="*/ 0 h 62"/>
                <a:gd name="T26" fmla="*/ 13 w 54"/>
                <a:gd name="T27" fmla="*/ 62 h 62"/>
                <a:gd name="T28" fmla="*/ 9 w 54"/>
                <a:gd name="T29" fmla="*/ 62 h 62"/>
                <a:gd name="T30" fmla="*/ 54 w 54"/>
                <a:gd name="T31" fmla="*/ 44 h 62"/>
                <a:gd name="T32" fmla="*/ 42 w 54"/>
                <a:gd name="T33" fmla="*/ 62 h 62"/>
                <a:gd name="T34" fmla="*/ 31 w 54"/>
                <a:gd name="T35" fmla="*/ 44 h 62"/>
                <a:gd name="T36" fmla="*/ 42 w 54"/>
                <a:gd name="T37" fmla="*/ 25 h 62"/>
                <a:gd name="T38" fmla="*/ 54 w 54"/>
                <a:gd name="T39" fmla="*/ 44 h 62"/>
                <a:gd name="T40" fmla="*/ 36 w 54"/>
                <a:gd name="T41" fmla="*/ 44 h 62"/>
                <a:gd name="T42" fmla="*/ 42 w 54"/>
                <a:gd name="T43" fmla="*/ 57 h 62"/>
                <a:gd name="T44" fmla="*/ 48 w 54"/>
                <a:gd name="T45" fmla="*/ 44 h 62"/>
                <a:gd name="T46" fmla="*/ 42 w 54"/>
                <a:gd name="T47" fmla="*/ 30 h 62"/>
                <a:gd name="T48" fmla="*/ 36 w 54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6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6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4" y="44"/>
                  </a:moveTo>
                  <a:cubicBezTo>
                    <a:pt x="54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2" y="25"/>
                  </a:cubicBezTo>
                  <a:cubicBezTo>
                    <a:pt x="49" y="25"/>
                    <a:pt x="54" y="33"/>
                    <a:pt x="54" y="44"/>
                  </a:cubicBezTo>
                  <a:close/>
                  <a:moveTo>
                    <a:pt x="36" y="44"/>
                  </a:moveTo>
                  <a:cubicBezTo>
                    <a:pt x="36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6" y="38"/>
                    <a:pt x="3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9090" r="39713"/>
          <a:stretch/>
        </p:blipFill>
        <p:spPr>
          <a:xfrm>
            <a:off x="8754266" y="1122021"/>
            <a:ext cx="2465628" cy="3107308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9383028" y="1122021"/>
            <a:ext cx="1853760" cy="1849735"/>
            <a:chOff x="8286497" y="2253763"/>
            <a:chExt cx="1853760" cy="184973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497" y="2253763"/>
              <a:ext cx="1853760" cy="1849735"/>
            </a:xfrm>
            <a:custGeom>
              <a:avLst/>
              <a:gdLst>
                <a:gd name="T0" fmla="*/ 0 w 921"/>
                <a:gd name="T1" fmla="*/ 0 h 919"/>
                <a:gd name="T2" fmla="*/ 921 w 921"/>
                <a:gd name="T3" fmla="*/ 0 h 919"/>
                <a:gd name="T4" fmla="*/ 921 w 921"/>
                <a:gd name="T5" fmla="*/ 919 h 919"/>
                <a:gd name="T6" fmla="*/ 0 w 921"/>
                <a:gd name="T7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919">
                  <a:moveTo>
                    <a:pt x="0" y="0"/>
                  </a:moveTo>
                  <a:lnTo>
                    <a:pt x="921" y="0"/>
                  </a:lnTo>
                  <a:lnTo>
                    <a:pt x="921" y="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3264" y="2565742"/>
              <a:ext cx="154984" cy="320031"/>
            </a:xfrm>
            <a:custGeom>
              <a:avLst/>
              <a:gdLst>
                <a:gd name="T0" fmla="*/ 77 w 77"/>
                <a:gd name="T1" fmla="*/ 0 h 159"/>
                <a:gd name="T2" fmla="*/ 77 w 77"/>
                <a:gd name="T3" fmla="*/ 13 h 159"/>
                <a:gd name="T4" fmla="*/ 24 w 77"/>
                <a:gd name="T5" fmla="*/ 159 h 159"/>
                <a:gd name="T6" fmla="*/ 8 w 77"/>
                <a:gd name="T7" fmla="*/ 159 h 159"/>
                <a:gd name="T8" fmla="*/ 56 w 77"/>
                <a:gd name="T9" fmla="*/ 18 h 159"/>
                <a:gd name="T10" fmla="*/ 56 w 77"/>
                <a:gd name="T11" fmla="*/ 18 h 159"/>
                <a:gd name="T12" fmla="*/ 0 w 77"/>
                <a:gd name="T13" fmla="*/ 18 h 159"/>
                <a:gd name="T14" fmla="*/ 0 w 77"/>
                <a:gd name="T15" fmla="*/ 0 h 159"/>
                <a:gd name="T16" fmla="*/ 77 w 77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59">
                  <a:moveTo>
                    <a:pt x="77" y="0"/>
                  </a:moveTo>
                  <a:lnTo>
                    <a:pt x="77" y="13"/>
                  </a:lnTo>
                  <a:lnTo>
                    <a:pt x="24" y="159"/>
                  </a:lnTo>
                  <a:lnTo>
                    <a:pt x="8" y="159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40451" y="2565742"/>
              <a:ext cx="154984" cy="320031"/>
            </a:xfrm>
            <a:custGeom>
              <a:avLst/>
              <a:gdLst>
                <a:gd name="T0" fmla="*/ 77 w 77"/>
                <a:gd name="T1" fmla="*/ 0 h 159"/>
                <a:gd name="T2" fmla="*/ 77 w 77"/>
                <a:gd name="T3" fmla="*/ 13 h 159"/>
                <a:gd name="T4" fmla="*/ 27 w 77"/>
                <a:gd name="T5" fmla="*/ 159 h 159"/>
                <a:gd name="T6" fmla="*/ 8 w 77"/>
                <a:gd name="T7" fmla="*/ 159 h 159"/>
                <a:gd name="T8" fmla="*/ 59 w 77"/>
                <a:gd name="T9" fmla="*/ 18 h 159"/>
                <a:gd name="T10" fmla="*/ 59 w 77"/>
                <a:gd name="T11" fmla="*/ 18 h 159"/>
                <a:gd name="T12" fmla="*/ 0 w 77"/>
                <a:gd name="T13" fmla="*/ 18 h 159"/>
                <a:gd name="T14" fmla="*/ 0 w 77"/>
                <a:gd name="T15" fmla="*/ 0 h 159"/>
                <a:gd name="T16" fmla="*/ 77 w 77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59">
                  <a:moveTo>
                    <a:pt x="77" y="0"/>
                  </a:moveTo>
                  <a:lnTo>
                    <a:pt x="77" y="13"/>
                  </a:lnTo>
                  <a:lnTo>
                    <a:pt x="27" y="159"/>
                  </a:lnTo>
                  <a:lnTo>
                    <a:pt x="8" y="159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27639" y="2559704"/>
              <a:ext cx="283801" cy="332107"/>
            </a:xfrm>
            <a:custGeom>
              <a:avLst/>
              <a:gdLst>
                <a:gd name="T0" fmla="*/ 22 w 53"/>
                <a:gd name="T1" fmla="*/ 19 h 62"/>
                <a:gd name="T2" fmla="*/ 11 w 53"/>
                <a:gd name="T3" fmla="*/ 37 h 62"/>
                <a:gd name="T4" fmla="*/ 0 w 53"/>
                <a:gd name="T5" fmla="*/ 19 h 62"/>
                <a:gd name="T6" fmla="*/ 11 w 53"/>
                <a:gd name="T7" fmla="*/ 1 h 62"/>
                <a:gd name="T8" fmla="*/ 22 w 53"/>
                <a:gd name="T9" fmla="*/ 19 h 62"/>
                <a:gd name="T10" fmla="*/ 5 w 53"/>
                <a:gd name="T11" fmla="*/ 19 h 62"/>
                <a:gd name="T12" fmla="*/ 11 w 53"/>
                <a:gd name="T13" fmla="*/ 32 h 62"/>
                <a:gd name="T14" fmla="*/ 17 w 53"/>
                <a:gd name="T15" fmla="*/ 19 h 62"/>
                <a:gd name="T16" fmla="*/ 11 w 53"/>
                <a:gd name="T17" fmla="*/ 5 h 62"/>
                <a:gd name="T18" fmla="*/ 5 w 53"/>
                <a:gd name="T19" fmla="*/ 19 h 62"/>
                <a:gd name="T20" fmla="*/ 9 w 53"/>
                <a:gd name="T21" fmla="*/ 62 h 62"/>
                <a:gd name="T22" fmla="*/ 40 w 53"/>
                <a:gd name="T23" fmla="*/ 0 h 62"/>
                <a:gd name="T24" fmla="*/ 45 w 53"/>
                <a:gd name="T25" fmla="*/ 0 h 62"/>
                <a:gd name="T26" fmla="*/ 13 w 53"/>
                <a:gd name="T27" fmla="*/ 62 h 62"/>
                <a:gd name="T28" fmla="*/ 9 w 53"/>
                <a:gd name="T29" fmla="*/ 62 h 62"/>
                <a:gd name="T30" fmla="*/ 53 w 53"/>
                <a:gd name="T31" fmla="*/ 44 h 62"/>
                <a:gd name="T32" fmla="*/ 42 w 53"/>
                <a:gd name="T33" fmla="*/ 62 h 62"/>
                <a:gd name="T34" fmla="*/ 31 w 53"/>
                <a:gd name="T35" fmla="*/ 44 h 62"/>
                <a:gd name="T36" fmla="*/ 42 w 53"/>
                <a:gd name="T37" fmla="*/ 25 h 62"/>
                <a:gd name="T38" fmla="*/ 53 w 53"/>
                <a:gd name="T39" fmla="*/ 44 h 62"/>
                <a:gd name="T40" fmla="*/ 36 w 53"/>
                <a:gd name="T41" fmla="*/ 44 h 62"/>
                <a:gd name="T42" fmla="*/ 42 w 53"/>
                <a:gd name="T43" fmla="*/ 57 h 62"/>
                <a:gd name="T44" fmla="*/ 48 w 53"/>
                <a:gd name="T45" fmla="*/ 44 h 62"/>
                <a:gd name="T46" fmla="*/ 42 w 53"/>
                <a:gd name="T47" fmla="*/ 30 h 62"/>
                <a:gd name="T48" fmla="*/ 36 w 53"/>
                <a:gd name="T4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62">
                  <a:moveTo>
                    <a:pt x="22" y="19"/>
                  </a:moveTo>
                  <a:cubicBezTo>
                    <a:pt x="22" y="31"/>
                    <a:pt x="17" y="37"/>
                    <a:pt x="11" y="37"/>
                  </a:cubicBezTo>
                  <a:cubicBezTo>
                    <a:pt x="5" y="37"/>
                    <a:pt x="0" y="30"/>
                    <a:pt x="0" y="19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1"/>
                    <a:pt x="22" y="8"/>
                    <a:pt x="22" y="19"/>
                  </a:cubicBezTo>
                  <a:close/>
                  <a:moveTo>
                    <a:pt x="5" y="19"/>
                  </a:moveTo>
                  <a:cubicBezTo>
                    <a:pt x="5" y="25"/>
                    <a:pt x="6" y="32"/>
                    <a:pt x="11" y="32"/>
                  </a:cubicBezTo>
                  <a:cubicBezTo>
                    <a:pt x="16" y="32"/>
                    <a:pt x="17" y="25"/>
                    <a:pt x="17" y="19"/>
                  </a:cubicBezTo>
                  <a:cubicBezTo>
                    <a:pt x="17" y="13"/>
                    <a:pt x="16" y="5"/>
                    <a:pt x="11" y="5"/>
                  </a:cubicBezTo>
                  <a:cubicBezTo>
                    <a:pt x="6" y="5"/>
                    <a:pt x="5" y="13"/>
                    <a:pt x="5" y="19"/>
                  </a:cubicBezTo>
                  <a:close/>
                  <a:moveTo>
                    <a:pt x="9" y="62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62"/>
                    <a:pt x="13" y="62"/>
                    <a:pt x="13" y="62"/>
                  </a:cubicBezTo>
                  <a:lnTo>
                    <a:pt x="9" y="62"/>
                  </a:lnTo>
                  <a:close/>
                  <a:moveTo>
                    <a:pt x="53" y="44"/>
                  </a:moveTo>
                  <a:cubicBezTo>
                    <a:pt x="53" y="56"/>
                    <a:pt x="48" y="62"/>
                    <a:pt x="42" y="62"/>
                  </a:cubicBezTo>
                  <a:cubicBezTo>
                    <a:pt x="36" y="62"/>
                    <a:pt x="31" y="55"/>
                    <a:pt x="31" y="44"/>
                  </a:cubicBezTo>
                  <a:cubicBezTo>
                    <a:pt x="31" y="32"/>
                    <a:pt x="36" y="25"/>
                    <a:pt x="42" y="25"/>
                  </a:cubicBezTo>
                  <a:cubicBezTo>
                    <a:pt x="49" y="25"/>
                    <a:pt x="53" y="33"/>
                    <a:pt x="53" y="44"/>
                  </a:cubicBezTo>
                  <a:close/>
                  <a:moveTo>
                    <a:pt x="36" y="44"/>
                  </a:moveTo>
                  <a:cubicBezTo>
                    <a:pt x="36" y="50"/>
                    <a:pt x="38" y="57"/>
                    <a:pt x="42" y="57"/>
                  </a:cubicBezTo>
                  <a:cubicBezTo>
                    <a:pt x="47" y="57"/>
                    <a:pt x="48" y="50"/>
                    <a:pt x="48" y="44"/>
                  </a:cubicBezTo>
                  <a:cubicBezTo>
                    <a:pt x="48" y="38"/>
                    <a:pt x="47" y="30"/>
                    <a:pt x="42" y="30"/>
                  </a:cubicBezTo>
                  <a:cubicBezTo>
                    <a:pt x="38" y="30"/>
                    <a:pt x="36" y="38"/>
                    <a:pt x="3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3" name="出自【趣你的PPT】(微信:qunideppt)：最优质的PPT资源库"/>
          <p:cNvCxnSpPr/>
          <p:nvPr/>
        </p:nvCxnSpPr>
        <p:spPr>
          <a:xfrm>
            <a:off x="913476" y="4718814"/>
            <a:ext cx="103064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9511" y="4965973"/>
            <a:ext cx="104856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10121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4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231408" y="4210525"/>
            <a:ext cx="1664683" cy="1291209"/>
            <a:chOff x="5218529" y="4829848"/>
            <a:chExt cx="1664683" cy="1291209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5218530" y="4829848"/>
              <a:ext cx="1664682" cy="310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AD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5218529" y="5105394"/>
              <a:ext cx="1493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516591" y="4205682"/>
            <a:ext cx="1885583" cy="1291209"/>
            <a:chOff x="3503712" y="4825005"/>
            <a:chExt cx="1885583" cy="1291209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3503712" y="4825005"/>
              <a:ext cx="188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E3A7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3503712" y="5100551"/>
              <a:ext cx="1493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801774" y="4197640"/>
            <a:ext cx="1714817" cy="1291208"/>
            <a:chOff x="1788895" y="4816963"/>
            <a:chExt cx="1714817" cy="1291208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788895" y="4816963"/>
              <a:ext cx="1714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DE401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788895" y="5092508"/>
              <a:ext cx="1493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116991" y="4200720"/>
            <a:ext cx="1714817" cy="1291209"/>
            <a:chOff x="7104112" y="4820043"/>
            <a:chExt cx="1714817" cy="1291209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7104113" y="4820043"/>
              <a:ext cx="1714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A4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7104112" y="5095589"/>
              <a:ext cx="1493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943562" y="4205682"/>
            <a:ext cx="1665189" cy="1291209"/>
            <a:chOff x="8930683" y="4825005"/>
            <a:chExt cx="1665189" cy="1291209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8930684" y="4825005"/>
              <a:ext cx="1665188" cy="3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930683" y="5100551"/>
              <a:ext cx="1493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652983" y="1863693"/>
            <a:ext cx="1505961" cy="1729520"/>
            <a:chOff x="8640104" y="2483016"/>
            <a:chExt cx="1505961" cy="1729520"/>
          </a:xfrm>
          <a:solidFill>
            <a:srgbClr val="C00000"/>
          </a:solidFill>
        </p:grpSpPr>
        <p:sp>
          <p:nvSpPr>
            <p:cNvPr id="24" name="出自【趣你的PPT】(微信:qunideppt)：最优质的PPT资源库"/>
            <p:cNvSpPr/>
            <p:nvPr/>
          </p:nvSpPr>
          <p:spPr>
            <a:xfrm rot="2670473">
              <a:off x="8640104" y="2483016"/>
              <a:ext cx="1505961" cy="1505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62090" y="2593929"/>
              <a:ext cx="357390" cy="401000"/>
            </a:xfrm>
            <a:custGeom>
              <a:avLst/>
              <a:gdLst>
                <a:gd name="T0" fmla="*/ 142 w 142"/>
                <a:gd name="T1" fmla="*/ 158 h 158"/>
                <a:gd name="T2" fmla="*/ 0 w 142"/>
                <a:gd name="T3" fmla="*/ 158 h 158"/>
                <a:gd name="T4" fmla="*/ 0 w 142"/>
                <a:gd name="T5" fmla="*/ 137 h 158"/>
                <a:gd name="T6" fmla="*/ 12 w 142"/>
                <a:gd name="T7" fmla="*/ 120 h 158"/>
                <a:gd name="T8" fmla="*/ 12 w 142"/>
                <a:gd name="T9" fmla="*/ 112 h 158"/>
                <a:gd name="T10" fmla="*/ 0 w 142"/>
                <a:gd name="T11" fmla="*/ 112 h 158"/>
                <a:gd name="T12" fmla="*/ 0 w 142"/>
                <a:gd name="T13" fmla="*/ 0 h 158"/>
                <a:gd name="T14" fmla="*/ 142 w 142"/>
                <a:gd name="T15" fmla="*/ 0 h 158"/>
                <a:gd name="T16" fmla="*/ 142 w 142"/>
                <a:gd name="T17" fmla="*/ 112 h 158"/>
                <a:gd name="T18" fmla="*/ 128 w 142"/>
                <a:gd name="T19" fmla="*/ 112 h 158"/>
                <a:gd name="T20" fmla="*/ 128 w 142"/>
                <a:gd name="T21" fmla="*/ 120 h 158"/>
                <a:gd name="T22" fmla="*/ 142 w 142"/>
                <a:gd name="T23" fmla="*/ 137 h 158"/>
                <a:gd name="T24" fmla="*/ 142 w 142"/>
                <a:gd name="T25" fmla="*/ 158 h 158"/>
                <a:gd name="T26" fmla="*/ 128 w 142"/>
                <a:gd name="T27" fmla="*/ 88 h 158"/>
                <a:gd name="T28" fmla="*/ 128 w 142"/>
                <a:gd name="T29" fmla="*/ 15 h 158"/>
                <a:gd name="T30" fmla="*/ 124 w 142"/>
                <a:gd name="T31" fmla="*/ 10 h 158"/>
                <a:gd name="T32" fmla="*/ 19 w 142"/>
                <a:gd name="T33" fmla="*/ 10 h 158"/>
                <a:gd name="T34" fmla="*/ 14 w 142"/>
                <a:gd name="T35" fmla="*/ 15 h 158"/>
                <a:gd name="T36" fmla="*/ 14 w 142"/>
                <a:gd name="T37" fmla="*/ 88 h 158"/>
                <a:gd name="T38" fmla="*/ 19 w 142"/>
                <a:gd name="T39" fmla="*/ 93 h 158"/>
                <a:gd name="T40" fmla="*/ 124 w 142"/>
                <a:gd name="T41" fmla="*/ 93 h 158"/>
                <a:gd name="T42" fmla="*/ 128 w 142"/>
                <a:gd name="T43" fmla="*/ 8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58">
                  <a:moveTo>
                    <a:pt x="142" y="158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2" y="158"/>
                    <a:pt x="142" y="158"/>
                    <a:pt x="142" y="158"/>
                  </a:cubicBezTo>
                  <a:close/>
                  <a:moveTo>
                    <a:pt x="128" y="88"/>
                  </a:moveTo>
                  <a:cubicBezTo>
                    <a:pt x="128" y="15"/>
                    <a:pt x="128" y="15"/>
                    <a:pt x="128" y="15"/>
                  </a:cubicBezTo>
                  <a:cubicBezTo>
                    <a:pt x="128" y="11"/>
                    <a:pt x="127" y="10"/>
                    <a:pt x="124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6" y="10"/>
                    <a:pt x="14" y="11"/>
                    <a:pt x="14" y="15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91"/>
                    <a:pt x="16" y="93"/>
                    <a:pt x="19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7" y="93"/>
                    <a:pt x="128" y="91"/>
                    <a:pt x="128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 rot="18833630">
              <a:off x="9182500" y="327178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843561" y="1916920"/>
            <a:ext cx="1505961" cy="2043987"/>
            <a:chOff x="1830682" y="2536243"/>
            <a:chExt cx="1505961" cy="2043987"/>
          </a:xfrm>
          <a:solidFill>
            <a:srgbClr val="C00000"/>
          </a:solidFill>
        </p:grpSpPr>
        <p:sp>
          <p:nvSpPr>
            <p:cNvPr id="28" name="出自【趣你的PPT】(微信:qunideppt)：最优质的PPT资源库"/>
            <p:cNvSpPr/>
            <p:nvPr/>
          </p:nvSpPr>
          <p:spPr>
            <a:xfrm rot="2670473">
              <a:off x="1830682" y="2536243"/>
              <a:ext cx="1505961" cy="15059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305074" y="2608525"/>
              <a:ext cx="445136" cy="388888"/>
              <a:chOff x="1978456" y="2855297"/>
              <a:chExt cx="728663" cy="636588"/>
            </a:xfrm>
            <a:grpFill/>
          </p:grpSpPr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78456" y="3006110"/>
                <a:ext cx="728663" cy="485775"/>
              </a:xfrm>
              <a:custGeom>
                <a:avLst/>
                <a:gdLst>
                  <a:gd name="T0" fmla="*/ 175 w 194"/>
                  <a:gd name="T1" fmla="*/ 0 h 128"/>
                  <a:gd name="T2" fmla="*/ 194 w 194"/>
                  <a:gd name="T3" fmla="*/ 109 h 128"/>
                  <a:gd name="T4" fmla="*/ 20 w 194"/>
                  <a:gd name="T5" fmla="*/ 128 h 128"/>
                  <a:gd name="T6" fmla="*/ 0 w 194"/>
                  <a:gd name="T7" fmla="*/ 19 h 128"/>
                  <a:gd name="T8" fmla="*/ 19 w 194"/>
                  <a:gd name="T9" fmla="*/ 23 h 128"/>
                  <a:gd name="T10" fmla="*/ 14 w 194"/>
                  <a:gd name="T11" fmla="*/ 29 h 128"/>
                  <a:gd name="T12" fmla="*/ 96 w 194"/>
                  <a:gd name="T13" fmla="*/ 34 h 128"/>
                  <a:gd name="T14" fmla="*/ 101 w 194"/>
                  <a:gd name="T15" fmla="*/ 29 h 128"/>
                  <a:gd name="T16" fmla="*/ 19 w 194"/>
                  <a:gd name="T17" fmla="*/ 23 h 128"/>
                  <a:gd name="T18" fmla="*/ 14 w 194"/>
                  <a:gd name="T19" fmla="*/ 46 h 128"/>
                  <a:gd name="T20" fmla="*/ 19 w 194"/>
                  <a:gd name="T21" fmla="*/ 52 h 128"/>
                  <a:gd name="T22" fmla="*/ 101 w 194"/>
                  <a:gd name="T23" fmla="*/ 46 h 128"/>
                  <a:gd name="T24" fmla="*/ 96 w 194"/>
                  <a:gd name="T25" fmla="*/ 41 h 128"/>
                  <a:gd name="T26" fmla="*/ 19 w 194"/>
                  <a:gd name="T27" fmla="*/ 59 h 128"/>
                  <a:gd name="T28" fmla="*/ 14 w 194"/>
                  <a:gd name="T29" fmla="*/ 64 h 128"/>
                  <a:gd name="T30" fmla="*/ 96 w 194"/>
                  <a:gd name="T31" fmla="*/ 69 h 128"/>
                  <a:gd name="T32" fmla="*/ 101 w 194"/>
                  <a:gd name="T33" fmla="*/ 64 h 128"/>
                  <a:gd name="T34" fmla="*/ 19 w 194"/>
                  <a:gd name="T35" fmla="*/ 59 h 128"/>
                  <a:gd name="T36" fmla="*/ 14 w 194"/>
                  <a:gd name="T37" fmla="*/ 82 h 128"/>
                  <a:gd name="T38" fmla="*/ 19 w 194"/>
                  <a:gd name="T39" fmla="*/ 87 h 128"/>
                  <a:gd name="T40" fmla="*/ 101 w 194"/>
                  <a:gd name="T41" fmla="*/ 82 h 128"/>
                  <a:gd name="T42" fmla="*/ 96 w 194"/>
                  <a:gd name="T43" fmla="*/ 77 h 128"/>
                  <a:gd name="T44" fmla="*/ 19 w 194"/>
                  <a:gd name="T45" fmla="*/ 94 h 128"/>
                  <a:gd name="T46" fmla="*/ 14 w 194"/>
                  <a:gd name="T47" fmla="*/ 100 h 128"/>
                  <a:gd name="T48" fmla="*/ 96 w 194"/>
                  <a:gd name="T49" fmla="*/ 105 h 128"/>
                  <a:gd name="T50" fmla="*/ 101 w 194"/>
                  <a:gd name="T51" fmla="*/ 100 h 128"/>
                  <a:gd name="T52" fmla="*/ 19 w 194"/>
                  <a:gd name="T53" fmla="*/ 94 h 128"/>
                  <a:gd name="T54" fmla="*/ 113 w 194"/>
                  <a:gd name="T55" fmla="*/ 64 h 128"/>
                  <a:gd name="T56" fmla="*/ 184 w 194"/>
                  <a:gd name="T57" fmla="*/ 64 h 128"/>
                  <a:gd name="T58" fmla="*/ 148 w 194"/>
                  <a:gd name="T59" fmla="*/ 35 h 128"/>
                  <a:gd name="T60" fmla="*/ 148 w 194"/>
                  <a:gd name="T61" fmla="*/ 93 h 128"/>
                  <a:gd name="T62" fmla="*/ 148 w 194"/>
                  <a:gd name="T63" fmla="*/ 3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" h="128">
                    <a:moveTo>
                      <a:pt x="20" y="0"/>
                    </a:moveTo>
                    <a:cubicBezTo>
                      <a:pt x="175" y="0"/>
                      <a:pt x="175" y="0"/>
                      <a:pt x="175" y="0"/>
                    </a:cubicBezTo>
                    <a:cubicBezTo>
                      <a:pt x="186" y="0"/>
                      <a:pt x="194" y="9"/>
                      <a:pt x="194" y="19"/>
                    </a:cubicBezTo>
                    <a:cubicBezTo>
                      <a:pt x="194" y="109"/>
                      <a:pt x="194" y="109"/>
                      <a:pt x="194" y="109"/>
                    </a:cubicBezTo>
                    <a:cubicBezTo>
                      <a:pt x="194" y="119"/>
                      <a:pt x="186" y="128"/>
                      <a:pt x="175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9" y="128"/>
                      <a:pt x="0" y="119"/>
                      <a:pt x="0" y="10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19" y="23"/>
                    </a:moveTo>
                    <a:cubicBezTo>
                      <a:pt x="16" y="23"/>
                      <a:pt x="14" y="26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2"/>
                      <a:pt x="16" y="34"/>
                      <a:pt x="19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9" y="34"/>
                      <a:pt x="101" y="32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6"/>
                      <a:pt x="99" y="23"/>
                      <a:pt x="96" y="23"/>
                    </a:cubicBezTo>
                    <a:cubicBezTo>
                      <a:pt x="19" y="23"/>
                      <a:pt x="19" y="23"/>
                      <a:pt x="19" y="23"/>
                    </a:cubicBezTo>
                    <a:close/>
                    <a:moveTo>
                      <a:pt x="19" y="41"/>
                    </a:moveTo>
                    <a:cubicBezTo>
                      <a:pt x="16" y="41"/>
                      <a:pt x="14" y="44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9"/>
                      <a:pt x="16" y="52"/>
                      <a:pt x="19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2"/>
                      <a:pt x="101" y="49"/>
                      <a:pt x="101" y="46"/>
                    </a:cubicBezTo>
                    <a:cubicBezTo>
                      <a:pt x="101" y="46"/>
                      <a:pt x="101" y="46"/>
                      <a:pt x="101" y="46"/>
                    </a:cubicBezTo>
                    <a:cubicBezTo>
                      <a:pt x="101" y="44"/>
                      <a:pt x="99" y="41"/>
                      <a:pt x="96" y="41"/>
                    </a:cubicBezTo>
                    <a:cubicBezTo>
                      <a:pt x="19" y="41"/>
                      <a:pt x="19" y="41"/>
                      <a:pt x="19" y="41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61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7"/>
                      <a:pt x="16" y="69"/>
                      <a:pt x="19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9" y="69"/>
                      <a:pt x="101" y="67"/>
                      <a:pt x="101" y="64"/>
                    </a:cubicBezTo>
                    <a:cubicBezTo>
                      <a:pt x="101" y="64"/>
                      <a:pt x="101" y="64"/>
                      <a:pt x="101" y="64"/>
                    </a:cubicBezTo>
                    <a:cubicBezTo>
                      <a:pt x="101" y="61"/>
                      <a:pt x="99" y="59"/>
                      <a:pt x="96" y="59"/>
                    </a:cubicBezTo>
                    <a:cubicBezTo>
                      <a:pt x="19" y="59"/>
                      <a:pt x="19" y="59"/>
                      <a:pt x="19" y="59"/>
                    </a:cubicBezTo>
                    <a:close/>
                    <a:moveTo>
                      <a:pt x="19" y="77"/>
                    </a:moveTo>
                    <a:cubicBezTo>
                      <a:pt x="16" y="77"/>
                      <a:pt x="14" y="79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5"/>
                      <a:pt x="16" y="87"/>
                      <a:pt x="19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9" y="87"/>
                      <a:pt x="101" y="85"/>
                      <a:pt x="101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1" y="79"/>
                      <a:pt x="99" y="77"/>
                      <a:pt x="96" y="77"/>
                    </a:cubicBezTo>
                    <a:cubicBezTo>
                      <a:pt x="19" y="77"/>
                      <a:pt x="19" y="77"/>
                      <a:pt x="19" y="77"/>
                    </a:cubicBezTo>
                    <a:close/>
                    <a:moveTo>
                      <a:pt x="19" y="94"/>
                    </a:moveTo>
                    <a:cubicBezTo>
                      <a:pt x="16" y="94"/>
                      <a:pt x="14" y="97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2"/>
                      <a:pt x="16" y="105"/>
                      <a:pt x="19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9" y="105"/>
                      <a:pt x="101" y="102"/>
                      <a:pt x="101" y="100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1" y="97"/>
                      <a:pt x="99" y="94"/>
                      <a:pt x="96" y="94"/>
                    </a:cubicBezTo>
                    <a:cubicBezTo>
                      <a:pt x="19" y="94"/>
                      <a:pt x="19" y="94"/>
                      <a:pt x="19" y="94"/>
                    </a:cubicBezTo>
                    <a:close/>
                    <a:moveTo>
                      <a:pt x="148" y="29"/>
                    </a:moveTo>
                    <a:cubicBezTo>
                      <a:pt x="129" y="29"/>
                      <a:pt x="113" y="44"/>
                      <a:pt x="113" y="64"/>
                    </a:cubicBezTo>
                    <a:cubicBezTo>
                      <a:pt x="113" y="84"/>
                      <a:pt x="129" y="100"/>
                      <a:pt x="148" y="100"/>
                    </a:cubicBezTo>
                    <a:cubicBezTo>
                      <a:pt x="168" y="100"/>
                      <a:pt x="184" y="84"/>
                      <a:pt x="184" y="64"/>
                    </a:cubicBezTo>
                    <a:cubicBezTo>
                      <a:pt x="184" y="44"/>
                      <a:pt x="168" y="29"/>
                      <a:pt x="148" y="29"/>
                    </a:cubicBezTo>
                    <a:close/>
                    <a:moveTo>
                      <a:pt x="148" y="35"/>
                    </a:moveTo>
                    <a:cubicBezTo>
                      <a:pt x="133" y="35"/>
                      <a:pt x="120" y="48"/>
                      <a:pt x="120" y="64"/>
                    </a:cubicBezTo>
                    <a:cubicBezTo>
                      <a:pt x="120" y="80"/>
                      <a:pt x="133" y="93"/>
                      <a:pt x="148" y="93"/>
                    </a:cubicBezTo>
                    <a:cubicBezTo>
                      <a:pt x="164" y="93"/>
                      <a:pt x="177" y="80"/>
                      <a:pt x="177" y="64"/>
                    </a:cubicBezTo>
                    <a:cubicBezTo>
                      <a:pt x="177" y="48"/>
                      <a:pt x="164" y="35"/>
                      <a:pt x="148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73718" y="2855297"/>
                <a:ext cx="487363" cy="185738"/>
              </a:xfrm>
              <a:custGeom>
                <a:avLst/>
                <a:gdLst>
                  <a:gd name="T0" fmla="*/ 0 w 307"/>
                  <a:gd name="T1" fmla="*/ 19 h 117"/>
                  <a:gd name="T2" fmla="*/ 300 w 307"/>
                  <a:gd name="T3" fmla="*/ 117 h 117"/>
                  <a:gd name="T4" fmla="*/ 307 w 307"/>
                  <a:gd name="T5" fmla="*/ 98 h 117"/>
                  <a:gd name="T6" fmla="*/ 7 w 307"/>
                  <a:gd name="T7" fmla="*/ 0 h 117"/>
                  <a:gd name="T8" fmla="*/ 0 w 307"/>
                  <a:gd name="T9" fmla="*/ 1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17">
                    <a:moveTo>
                      <a:pt x="0" y="19"/>
                    </a:moveTo>
                    <a:lnTo>
                      <a:pt x="300" y="117"/>
                    </a:lnTo>
                    <a:lnTo>
                      <a:pt x="307" y="98"/>
                    </a:lnTo>
                    <a:lnTo>
                      <a:pt x="7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出自【趣你的PPT】(微信:qunideppt)：最优质的PPT资源库"/>
            <p:cNvSpPr txBox="1"/>
            <p:nvPr/>
          </p:nvSpPr>
          <p:spPr>
            <a:xfrm rot="2720642">
              <a:off x="1601175" y="36394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355729" y="1903553"/>
            <a:ext cx="1505961" cy="2004404"/>
            <a:chOff x="3342850" y="2522876"/>
            <a:chExt cx="1505961" cy="2004404"/>
          </a:xfrm>
          <a:solidFill>
            <a:srgbClr val="C00000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2670473">
              <a:off x="3342850" y="2522876"/>
              <a:ext cx="1505961" cy="1505961"/>
            </a:xfrm>
            <a:prstGeom prst="rect">
              <a:avLst/>
            </a:prstGeom>
            <a:grpFill/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 rot="1698444">
              <a:off x="3913990" y="2575846"/>
              <a:ext cx="160701" cy="454246"/>
            </a:xfrm>
            <a:custGeom>
              <a:avLst/>
              <a:gdLst>
                <a:gd name="T0" fmla="*/ 63 w 63"/>
                <a:gd name="T1" fmla="*/ 204 h 213"/>
                <a:gd name="T2" fmla="*/ 47 w 63"/>
                <a:gd name="T3" fmla="*/ 213 h 213"/>
                <a:gd name="T4" fmla="*/ 13 w 63"/>
                <a:gd name="T5" fmla="*/ 205 h 213"/>
                <a:gd name="T6" fmla="*/ 0 w 63"/>
                <a:gd name="T7" fmla="*/ 110 h 213"/>
                <a:gd name="T8" fmla="*/ 4 w 63"/>
                <a:gd name="T9" fmla="*/ 58 h 213"/>
                <a:gd name="T10" fmla="*/ 13 w 63"/>
                <a:gd name="T11" fmla="*/ 8 h 213"/>
                <a:gd name="T12" fmla="*/ 47 w 63"/>
                <a:gd name="T13" fmla="*/ 0 h 213"/>
                <a:gd name="T14" fmla="*/ 63 w 63"/>
                <a:gd name="T15" fmla="*/ 9 h 213"/>
                <a:gd name="T16" fmla="*/ 60 w 63"/>
                <a:gd name="T17" fmla="*/ 52 h 213"/>
                <a:gd name="T18" fmla="*/ 37 w 63"/>
                <a:gd name="T19" fmla="*/ 67 h 213"/>
                <a:gd name="T20" fmla="*/ 28 w 63"/>
                <a:gd name="T21" fmla="*/ 89 h 213"/>
                <a:gd name="T22" fmla="*/ 27 w 63"/>
                <a:gd name="T23" fmla="*/ 113 h 213"/>
                <a:gd name="T24" fmla="*/ 34 w 63"/>
                <a:gd name="T25" fmla="*/ 143 h 213"/>
                <a:gd name="T26" fmla="*/ 60 w 63"/>
                <a:gd name="T27" fmla="*/ 161 h 213"/>
                <a:gd name="T28" fmla="*/ 63 w 63"/>
                <a:gd name="T29" fmla="*/ 20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213">
                  <a:moveTo>
                    <a:pt x="63" y="204"/>
                  </a:moveTo>
                  <a:cubicBezTo>
                    <a:pt x="60" y="206"/>
                    <a:pt x="54" y="209"/>
                    <a:pt x="47" y="213"/>
                  </a:cubicBezTo>
                  <a:cubicBezTo>
                    <a:pt x="35" y="213"/>
                    <a:pt x="24" y="210"/>
                    <a:pt x="13" y="205"/>
                  </a:cubicBezTo>
                  <a:cubicBezTo>
                    <a:pt x="5" y="182"/>
                    <a:pt x="0" y="150"/>
                    <a:pt x="0" y="110"/>
                  </a:cubicBezTo>
                  <a:cubicBezTo>
                    <a:pt x="0" y="96"/>
                    <a:pt x="1" y="78"/>
                    <a:pt x="4" y="58"/>
                  </a:cubicBezTo>
                  <a:cubicBezTo>
                    <a:pt x="6" y="35"/>
                    <a:pt x="9" y="18"/>
                    <a:pt x="13" y="8"/>
                  </a:cubicBezTo>
                  <a:cubicBezTo>
                    <a:pt x="24" y="3"/>
                    <a:pt x="35" y="0"/>
                    <a:pt x="47" y="0"/>
                  </a:cubicBezTo>
                  <a:cubicBezTo>
                    <a:pt x="51" y="1"/>
                    <a:pt x="56" y="4"/>
                    <a:pt x="63" y="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2" y="74"/>
                    <a:pt x="29" y="81"/>
                    <a:pt x="28" y="89"/>
                  </a:cubicBezTo>
                  <a:cubicBezTo>
                    <a:pt x="28" y="92"/>
                    <a:pt x="27" y="101"/>
                    <a:pt x="27" y="113"/>
                  </a:cubicBezTo>
                  <a:cubicBezTo>
                    <a:pt x="27" y="127"/>
                    <a:pt x="30" y="137"/>
                    <a:pt x="34" y="143"/>
                  </a:cubicBezTo>
                  <a:cubicBezTo>
                    <a:pt x="37" y="145"/>
                    <a:pt x="45" y="151"/>
                    <a:pt x="60" y="161"/>
                  </a:cubicBezTo>
                  <a:lnTo>
                    <a:pt x="63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 rot="2720642">
              <a:off x="3127273" y="358653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7140815" y="1877060"/>
            <a:ext cx="2005725" cy="1505961"/>
            <a:chOff x="7127936" y="2496383"/>
            <a:chExt cx="2005725" cy="1505961"/>
          </a:xfrm>
          <a:solidFill>
            <a:srgbClr val="C00000"/>
          </a:solidFill>
        </p:grpSpPr>
        <p:sp>
          <p:nvSpPr>
            <p:cNvPr id="38" name="出自【趣你的PPT】(微信:qunideppt)：最优质的PPT资源库"/>
            <p:cNvSpPr/>
            <p:nvPr/>
          </p:nvSpPr>
          <p:spPr>
            <a:xfrm rot="2670473">
              <a:off x="7127936" y="2496383"/>
              <a:ext cx="1505961" cy="1505961"/>
            </a:xfrm>
            <a:prstGeom prst="rect">
              <a:avLst/>
            </a:prstGeom>
            <a:grpFill/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38349" y="2564904"/>
              <a:ext cx="463231" cy="533975"/>
              <a:chOff x="6446167" y="4674118"/>
              <a:chExt cx="758826" cy="874713"/>
            </a:xfrm>
            <a:grpFill/>
          </p:grpSpPr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12880" y="4872556"/>
                <a:ext cx="38100" cy="19050"/>
              </a:xfrm>
              <a:custGeom>
                <a:avLst/>
                <a:gdLst>
                  <a:gd name="T0" fmla="*/ 10 w 10"/>
                  <a:gd name="T1" fmla="*/ 5 h 5"/>
                  <a:gd name="T2" fmla="*/ 5 w 10"/>
                  <a:gd name="T3" fmla="*/ 0 h 5"/>
                  <a:gd name="T4" fmla="*/ 0 w 10"/>
                  <a:gd name="T5" fmla="*/ 5 h 5"/>
                  <a:gd name="T6" fmla="*/ 10 w 10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2"/>
                      <a:pt x="7" y="2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7455" y="4674118"/>
                <a:ext cx="468313" cy="236538"/>
              </a:xfrm>
              <a:custGeom>
                <a:avLst/>
                <a:gdLst>
                  <a:gd name="T0" fmla="*/ 64 w 123"/>
                  <a:gd name="T1" fmla="*/ 60 h 62"/>
                  <a:gd name="T2" fmla="*/ 66 w 123"/>
                  <a:gd name="T3" fmla="*/ 60 h 62"/>
                  <a:gd name="T4" fmla="*/ 74 w 123"/>
                  <a:gd name="T5" fmla="*/ 62 h 62"/>
                  <a:gd name="T6" fmla="*/ 120 w 123"/>
                  <a:gd name="T7" fmla="*/ 14 h 62"/>
                  <a:gd name="T8" fmla="*/ 120 w 123"/>
                  <a:gd name="T9" fmla="*/ 4 h 62"/>
                  <a:gd name="T10" fmla="*/ 110 w 123"/>
                  <a:gd name="T11" fmla="*/ 4 h 62"/>
                  <a:gd name="T12" fmla="*/ 64 w 123"/>
                  <a:gd name="T13" fmla="*/ 52 h 62"/>
                  <a:gd name="T14" fmla="*/ 69 w 123"/>
                  <a:gd name="T15" fmla="*/ 57 h 62"/>
                  <a:gd name="T16" fmla="*/ 59 w 123"/>
                  <a:gd name="T17" fmla="*/ 57 h 62"/>
                  <a:gd name="T18" fmla="*/ 64 w 123"/>
                  <a:gd name="T19" fmla="*/ 52 h 62"/>
                  <a:gd name="T20" fmla="*/ 13 w 123"/>
                  <a:gd name="T21" fmla="*/ 3 h 62"/>
                  <a:gd name="T22" fmla="*/ 3 w 123"/>
                  <a:gd name="T23" fmla="*/ 3 h 62"/>
                  <a:gd name="T24" fmla="*/ 3 w 123"/>
                  <a:gd name="T25" fmla="*/ 13 h 62"/>
                  <a:gd name="T26" fmla="*/ 54 w 123"/>
                  <a:gd name="T27" fmla="*/ 62 h 62"/>
                  <a:gd name="T28" fmla="*/ 62 w 123"/>
                  <a:gd name="T29" fmla="*/ 60 h 62"/>
                  <a:gd name="T30" fmla="*/ 64 w 123"/>
                  <a:gd name="T31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62">
                    <a:moveTo>
                      <a:pt x="64" y="60"/>
                    </a:moveTo>
                    <a:cubicBezTo>
                      <a:pt x="65" y="60"/>
                      <a:pt x="65" y="60"/>
                      <a:pt x="66" y="60"/>
                    </a:cubicBezTo>
                    <a:cubicBezTo>
                      <a:pt x="69" y="60"/>
                      <a:pt x="72" y="61"/>
                      <a:pt x="74" y="62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23" y="11"/>
                      <a:pt x="123" y="7"/>
                      <a:pt x="120" y="4"/>
                    </a:cubicBezTo>
                    <a:cubicBezTo>
                      <a:pt x="117" y="1"/>
                      <a:pt x="112" y="1"/>
                      <a:pt x="110" y="4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66" y="54"/>
                      <a:pt x="61" y="54"/>
                      <a:pt x="59" y="57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6" y="61"/>
                      <a:pt x="59" y="60"/>
                      <a:pt x="62" y="60"/>
                    </a:cubicBezTo>
                    <a:cubicBezTo>
                      <a:pt x="62" y="60"/>
                      <a:pt x="63" y="60"/>
                      <a:pt x="6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46167" y="4910656"/>
                <a:ext cx="758826" cy="638175"/>
              </a:xfrm>
              <a:custGeom>
                <a:avLst/>
                <a:gdLst>
                  <a:gd name="T0" fmla="*/ 170 w 199"/>
                  <a:gd name="T1" fmla="*/ 9 h 168"/>
                  <a:gd name="T2" fmla="*/ 116 w 199"/>
                  <a:gd name="T3" fmla="*/ 9 h 168"/>
                  <a:gd name="T4" fmla="*/ 116 w 199"/>
                  <a:gd name="T5" fmla="*/ 8 h 168"/>
                  <a:gd name="T6" fmla="*/ 111 w 199"/>
                  <a:gd name="T7" fmla="*/ 0 h 168"/>
                  <a:gd name="T8" fmla="*/ 106 w 199"/>
                  <a:gd name="T9" fmla="*/ 5 h 168"/>
                  <a:gd name="T10" fmla="*/ 96 w 199"/>
                  <a:gd name="T11" fmla="*/ 5 h 168"/>
                  <a:gd name="T12" fmla="*/ 91 w 199"/>
                  <a:gd name="T13" fmla="*/ 0 h 168"/>
                  <a:gd name="T14" fmla="*/ 86 w 199"/>
                  <a:gd name="T15" fmla="*/ 8 h 168"/>
                  <a:gd name="T16" fmla="*/ 86 w 199"/>
                  <a:gd name="T17" fmla="*/ 9 h 168"/>
                  <a:gd name="T18" fmla="*/ 30 w 199"/>
                  <a:gd name="T19" fmla="*/ 9 h 168"/>
                  <a:gd name="T20" fmla="*/ 0 w 199"/>
                  <a:gd name="T21" fmla="*/ 39 h 168"/>
                  <a:gd name="T22" fmla="*/ 0 w 199"/>
                  <a:gd name="T23" fmla="*/ 133 h 168"/>
                  <a:gd name="T24" fmla="*/ 30 w 199"/>
                  <a:gd name="T25" fmla="*/ 163 h 168"/>
                  <a:gd name="T26" fmla="*/ 34 w 199"/>
                  <a:gd name="T27" fmla="*/ 163 h 168"/>
                  <a:gd name="T28" fmla="*/ 34 w 199"/>
                  <a:gd name="T29" fmla="*/ 168 h 168"/>
                  <a:gd name="T30" fmla="*/ 167 w 199"/>
                  <a:gd name="T31" fmla="*/ 168 h 168"/>
                  <a:gd name="T32" fmla="*/ 167 w 199"/>
                  <a:gd name="T33" fmla="*/ 163 h 168"/>
                  <a:gd name="T34" fmla="*/ 170 w 199"/>
                  <a:gd name="T35" fmla="*/ 163 h 168"/>
                  <a:gd name="T36" fmla="*/ 199 w 199"/>
                  <a:gd name="T37" fmla="*/ 133 h 168"/>
                  <a:gd name="T38" fmla="*/ 199 w 199"/>
                  <a:gd name="T39" fmla="*/ 39 h 168"/>
                  <a:gd name="T40" fmla="*/ 170 w 199"/>
                  <a:gd name="T41" fmla="*/ 9 h 168"/>
                  <a:gd name="T42" fmla="*/ 157 w 199"/>
                  <a:gd name="T43" fmla="*/ 163 h 168"/>
                  <a:gd name="T44" fmla="*/ 150 w 199"/>
                  <a:gd name="T45" fmla="*/ 155 h 168"/>
                  <a:gd name="T46" fmla="*/ 157 w 199"/>
                  <a:gd name="T47" fmla="*/ 148 h 168"/>
                  <a:gd name="T48" fmla="*/ 164 w 199"/>
                  <a:gd name="T49" fmla="*/ 155 h 168"/>
                  <a:gd name="T50" fmla="*/ 157 w 199"/>
                  <a:gd name="T51" fmla="*/ 163 h 168"/>
                  <a:gd name="T52" fmla="*/ 175 w 199"/>
                  <a:gd name="T53" fmla="*/ 122 h 168"/>
                  <a:gd name="T54" fmla="*/ 153 w 199"/>
                  <a:gd name="T55" fmla="*/ 144 h 168"/>
                  <a:gd name="T56" fmla="*/ 47 w 199"/>
                  <a:gd name="T57" fmla="*/ 144 h 168"/>
                  <a:gd name="T58" fmla="*/ 25 w 199"/>
                  <a:gd name="T59" fmla="*/ 122 h 168"/>
                  <a:gd name="T60" fmla="*/ 25 w 199"/>
                  <a:gd name="T61" fmla="*/ 51 h 168"/>
                  <a:gd name="T62" fmla="*/ 47 w 199"/>
                  <a:gd name="T63" fmla="*/ 28 h 168"/>
                  <a:gd name="T64" fmla="*/ 153 w 199"/>
                  <a:gd name="T65" fmla="*/ 28 h 168"/>
                  <a:gd name="T66" fmla="*/ 175 w 199"/>
                  <a:gd name="T67" fmla="*/ 51 h 168"/>
                  <a:gd name="T68" fmla="*/ 175 w 199"/>
                  <a:gd name="T69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9" h="168">
                    <a:moveTo>
                      <a:pt x="170" y="9"/>
                    </a:move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8"/>
                      <a:pt x="116" y="8"/>
                    </a:cubicBezTo>
                    <a:cubicBezTo>
                      <a:pt x="116" y="5"/>
                      <a:pt x="114" y="2"/>
                      <a:pt x="111" y="0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3" y="8"/>
                      <a:pt x="99" y="8"/>
                      <a:pt x="96" y="5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8" y="2"/>
                      <a:pt x="86" y="5"/>
                      <a:pt x="86" y="8"/>
                    </a:cubicBezTo>
                    <a:cubicBezTo>
                      <a:pt x="86" y="8"/>
                      <a:pt x="86" y="9"/>
                      <a:pt x="86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4" y="9"/>
                      <a:pt x="0" y="23"/>
                      <a:pt x="0" y="39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34" y="163"/>
                      <a:pt x="34" y="163"/>
                      <a:pt x="34" y="163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0" y="163"/>
                      <a:pt x="170" y="163"/>
                      <a:pt x="170" y="163"/>
                    </a:cubicBezTo>
                    <a:cubicBezTo>
                      <a:pt x="186" y="163"/>
                      <a:pt x="199" y="150"/>
                      <a:pt x="199" y="133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199" y="23"/>
                      <a:pt x="186" y="9"/>
                      <a:pt x="170" y="9"/>
                    </a:cubicBezTo>
                    <a:close/>
                    <a:moveTo>
                      <a:pt x="157" y="163"/>
                    </a:moveTo>
                    <a:cubicBezTo>
                      <a:pt x="153" y="163"/>
                      <a:pt x="150" y="159"/>
                      <a:pt x="150" y="155"/>
                    </a:cubicBezTo>
                    <a:cubicBezTo>
                      <a:pt x="150" y="152"/>
                      <a:pt x="153" y="148"/>
                      <a:pt x="157" y="148"/>
                    </a:cubicBezTo>
                    <a:cubicBezTo>
                      <a:pt x="161" y="148"/>
                      <a:pt x="164" y="152"/>
                      <a:pt x="164" y="155"/>
                    </a:cubicBezTo>
                    <a:cubicBezTo>
                      <a:pt x="164" y="159"/>
                      <a:pt x="161" y="163"/>
                      <a:pt x="157" y="163"/>
                    </a:cubicBezTo>
                    <a:close/>
                    <a:moveTo>
                      <a:pt x="175" y="122"/>
                    </a:moveTo>
                    <a:cubicBezTo>
                      <a:pt x="175" y="134"/>
                      <a:pt x="164" y="144"/>
                      <a:pt x="153" y="144"/>
                    </a:cubicBezTo>
                    <a:cubicBezTo>
                      <a:pt x="47" y="144"/>
                      <a:pt x="47" y="144"/>
                      <a:pt x="47" y="144"/>
                    </a:cubicBezTo>
                    <a:cubicBezTo>
                      <a:pt x="34" y="144"/>
                      <a:pt x="25" y="134"/>
                      <a:pt x="25" y="122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38"/>
                      <a:pt x="34" y="28"/>
                      <a:pt x="47" y="28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64" y="28"/>
                      <a:pt x="175" y="38"/>
                      <a:pt x="175" y="51"/>
                    </a:cubicBezTo>
                    <a:lnTo>
                      <a:pt x="175" y="1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93830" y="4902719"/>
                <a:ext cx="76200" cy="38100"/>
              </a:xfrm>
              <a:custGeom>
                <a:avLst/>
                <a:gdLst>
                  <a:gd name="T0" fmla="*/ 15 w 20"/>
                  <a:gd name="T1" fmla="*/ 7 h 10"/>
                  <a:gd name="T2" fmla="*/ 20 w 20"/>
                  <a:gd name="T3" fmla="*/ 2 h 10"/>
                  <a:gd name="T4" fmla="*/ 12 w 20"/>
                  <a:gd name="T5" fmla="*/ 0 h 10"/>
                  <a:gd name="T6" fmla="*/ 10 w 20"/>
                  <a:gd name="T7" fmla="*/ 0 h 10"/>
                  <a:gd name="T8" fmla="*/ 8 w 20"/>
                  <a:gd name="T9" fmla="*/ 0 h 10"/>
                  <a:gd name="T10" fmla="*/ 0 w 20"/>
                  <a:gd name="T11" fmla="*/ 2 h 10"/>
                  <a:gd name="T12" fmla="*/ 5 w 20"/>
                  <a:gd name="T13" fmla="*/ 7 h 10"/>
                  <a:gd name="T14" fmla="*/ 15 w 2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0">
                    <a:moveTo>
                      <a:pt x="15" y="7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8" y="1"/>
                      <a:pt x="15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8" y="10"/>
                      <a:pt x="12" y="10"/>
                      <a:pt x="1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出自【趣你的PPT】(微信:qunideppt)：最优质的PPT资源库"/>
            <p:cNvSpPr txBox="1"/>
            <p:nvPr/>
          </p:nvSpPr>
          <p:spPr>
            <a:xfrm rot="18914665">
              <a:off x="7621493" y="327324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4957136" y="1585925"/>
            <a:ext cx="2088232" cy="2088232"/>
            <a:chOff x="4944257" y="2205248"/>
            <a:chExt cx="2088232" cy="2088232"/>
          </a:xfrm>
          <a:solidFill>
            <a:srgbClr val="C00000"/>
          </a:solidFill>
        </p:grpSpPr>
        <p:sp>
          <p:nvSpPr>
            <p:cNvPr id="46" name="出自【趣你的PPT】(微信:qunideppt)：最优质的PPT资源库"/>
            <p:cNvSpPr/>
            <p:nvPr/>
          </p:nvSpPr>
          <p:spPr>
            <a:xfrm rot="2670473">
              <a:off x="4944257" y="2205248"/>
              <a:ext cx="2088232" cy="2088232"/>
            </a:xfrm>
            <a:prstGeom prst="rect">
              <a:avLst/>
            </a:prstGeom>
            <a:grpFill/>
            <a:ln w="57150">
              <a:solidFill>
                <a:srgbClr val="F5F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1817" y="2564904"/>
              <a:ext cx="844350" cy="819840"/>
            </a:xfrm>
            <a:custGeom>
              <a:avLst/>
              <a:gdLst>
                <a:gd name="T0" fmla="*/ 61 w 65"/>
                <a:gd name="T1" fmla="*/ 35 h 60"/>
                <a:gd name="T2" fmla="*/ 60 w 65"/>
                <a:gd name="T3" fmla="*/ 35 h 60"/>
                <a:gd name="T4" fmla="*/ 59 w 65"/>
                <a:gd name="T5" fmla="*/ 35 h 60"/>
                <a:gd name="T6" fmla="*/ 59 w 65"/>
                <a:gd name="T7" fmla="*/ 35 h 60"/>
                <a:gd name="T8" fmla="*/ 61 w 65"/>
                <a:gd name="T9" fmla="*/ 31 h 60"/>
                <a:gd name="T10" fmla="*/ 56 w 65"/>
                <a:gd name="T11" fmla="*/ 26 h 60"/>
                <a:gd name="T12" fmla="*/ 55 w 65"/>
                <a:gd name="T13" fmla="*/ 26 h 60"/>
                <a:gd name="T14" fmla="*/ 52 w 65"/>
                <a:gd name="T15" fmla="*/ 26 h 60"/>
                <a:gd name="T16" fmla="*/ 33 w 65"/>
                <a:gd name="T17" fmla="*/ 26 h 60"/>
                <a:gd name="T18" fmla="*/ 34 w 65"/>
                <a:gd name="T19" fmla="*/ 7 h 60"/>
                <a:gd name="T20" fmla="*/ 26 w 65"/>
                <a:gd name="T21" fmla="*/ 2 h 60"/>
                <a:gd name="T22" fmla="*/ 26 w 65"/>
                <a:gd name="T23" fmla="*/ 13 h 60"/>
                <a:gd name="T24" fmla="*/ 18 w 65"/>
                <a:gd name="T25" fmla="*/ 26 h 60"/>
                <a:gd name="T26" fmla="*/ 9 w 65"/>
                <a:gd name="T27" fmla="*/ 32 h 60"/>
                <a:gd name="T28" fmla="*/ 0 w 65"/>
                <a:gd name="T29" fmla="*/ 34 h 60"/>
                <a:gd name="T30" fmla="*/ 0 w 65"/>
                <a:gd name="T31" fmla="*/ 58 h 60"/>
                <a:gd name="T32" fmla="*/ 2 w 65"/>
                <a:gd name="T33" fmla="*/ 57 h 60"/>
                <a:gd name="T34" fmla="*/ 22 w 65"/>
                <a:gd name="T35" fmla="*/ 59 h 60"/>
                <a:gd name="T36" fmla="*/ 45 w 65"/>
                <a:gd name="T37" fmla="*/ 57 h 60"/>
                <a:gd name="T38" fmla="*/ 50 w 65"/>
                <a:gd name="T39" fmla="*/ 52 h 60"/>
                <a:gd name="T40" fmla="*/ 56 w 65"/>
                <a:gd name="T41" fmla="*/ 49 h 60"/>
                <a:gd name="T42" fmla="*/ 55 w 65"/>
                <a:gd name="T43" fmla="*/ 43 h 60"/>
                <a:gd name="T44" fmla="*/ 60 w 65"/>
                <a:gd name="T45" fmla="*/ 42 h 60"/>
                <a:gd name="T46" fmla="*/ 61 w 65"/>
                <a:gd name="T47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60">
                  <a:moveTo>
                    <a:pt x="61" y="35"/>
                  </a:moveTo>
                  <a:cubicBezTo>
                    <a:pt x="61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4"/>
                    <a:pt x="61" y="33"/>
                    <a:pt x="61" y="31"/>
                  </a:cubicBezTo>
                  <a:cubicBezTo>
                    <a:pt x="61" y="28"/>
                    <a:pt x="58" y="27"/>
                    <a:pt x="56" y="26"/>
                  </a:cubicBezTo>
                  <a:cubicBezTo>
                    <a:pt x="56" y="26"/>
                    <a:pt x="55" y="26"/>
                    <a:pt x="55" y="26"/>
                  </a:cubicBezTo>
                  <a:cubicBezTo>
                    <a:pt x="53" y="26"/>
                    <a:pt x="52" y="26"/>
                    <a:pt x="52" y="26"/>
                  </a:cubicBezTo>
                  <a:cubicBezTo>
                    <a:pt x="45" y="26"/>
                    <a:pt x="33" y="26"/>
                    <a:pt x="33" y="26"/>
                  </a:cubicBezTo>
                  <a:cubicBezTo>
                    <a:pt x="34" y="23"/>
                    <a:pt x="36" y="15"/>
                    <a:pt x="34" y="7"/>
                  </a:cubicBezTo>
                  <a:cubicBezTo>
                    <a:pt x="32" y="0"/>
                    <a:pt x="26" y="2"/>
                    <a:pt x="26" y="2"/>
                  </a:cubicBezTo>
                  <a:cubicBezTo>
                    <a:pt x="26" y="2"/>
                    <a:pt x="26" y="8"/>
                    <a:pt x="26" y="13"/>
                  </a:cubicBezTo>
                  <a:cubicBezTo>
                    <a:pt x="26" y="17"/>
                    <a:pt x="21" y="25"/>
                    <a:pt x="18" y="26"/>
                  </a:cubicBezTo>
                  <a:cubicBezTo>
                    <a:pt x="15" y="27"/>
                    <a:pt x="13" y="28"/>
                    <a:pt x="9" y="32"/>
                  </a:cubicBezTo>
                  <a:cubicBezTo>
                    <a:pt x="6" y="33"/>
                    <a:pt x="3" y="34"/>
                    <a:pt x="0" y="3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8"/>
                    <a:pt x="2" y="57"/>
                  </a:cubicBezTo>
                  <a:cubicBezTo>
                    <a:pt x="5" y="57"/>
                    <a:pt x="15" y="58"/>
                    <a:pt x="22" y="59"/>
                  </a:cubicBezTo>
                  <a:cubicBezTo>
                    <a:pt x="28" y="60"/>
                    <a:pt x="38" y="59"/>
                    <a:pt x="45" y="57"/>
                  </a:cubicBezTo>
                  <a:cubicBezTo>
                    <a:pt x="52" y="56"/>
                    <a:pt x="50" y="52"/>
                    <a:pt x="50" y="52"/>
                  </a:cubicBezTo>
                  <a:cubicBezTo>
                    <a:pt x="50" y="52"/>
                    <a:pt x="53" y="52"/>
                    <a:pt x="56" y="49"/>
                  </a:cubicBezTo>
                  <a:cubicBezTo>
                    <a:pt x="58" y="47"/>
                    <a:pt x="55" y="43"/>
                    <a:pt x="55" y="43"/>
                  </a:cubicBezTo>
                  <a:cubicBezTo>
                    <a:pt x="57" y="43"/>
                    <a:pt x="58" y="43"/>
                    <a:pt x="60" y="42"/>
                  </a:cubicBezTo>
                  <a:cubicBezTo>
                    <a:pt x="65" y="38"/>
                    <a:pt x="61" y="35"/>
                    <a:pt x="61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5303913" y="3529289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89517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" y="0"/>
            <a:ext cx="894894" cy="821635"/>
          </a:xfrm>
          <a:prstGeom prst="rect">
            <a:avLst/>
          </a:prstGeom>
        </p:spPr>
      </p:pic>
      <p:pic>
        <p:nvPicPr>
          <p:cNvPr id="88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 flipH="1">
            <a:off x="0" y="548736"/>
            <a:ext cx="1404730" cy="485840"/>
          </a:xfrm>
          <a:prstGeom prst="rect">
            <a:avLst/>
          </a:prstGeom>
        </p:spPr>
      </p:pic>
      <p:pic>
        <p:nvPicPr>
          <p:cNvPr id="876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64" y="5009322"/>
            <a:ext cx="2738335" cy="1651605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70931"/>
          <a:stretch/>
        </p:blipFill>
        <p:spPr>
          <a:xfrm>
            <a:off x="8353692" y="5885232"/>
            <a:ext cx="3764589" cy="97276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200364" y="248350"/>
            <a:ext cx="308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325010" y="2504297"/>
            <a:ext cx="2177093" cy="848849"/>
            <a:chOff x="3128953" y="2087513"/>
            <a:chExt cx="2832907" cy="1104550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131840" y="2087513"/>
              <a:ext cx="2830020" cy="1046592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459" h="1876855">
                  <a:moveTo>
                    <a:pt x="1786869" y="27481"/>
                  </a:moveTo>
                  <a:cubicBezTo>
                    <a:pt x="2798662" y="-152046"/>
                    <a:pt x="3790945" y="591993"/>
                    <a:pt x="3996459" y="983084"/>
                  </a:cubicBezTo>
                  <a:cubicBezTo>
                    <a:pt x="3250527" y="1528515"/>
                    <a:pt x="3945953" y="976590"/>
                    <a:pt x="2827635" y="1876855"/>
                  </a:cubicBezTo>
                  <a:cubicBezTo>
                    <a:pt x="2641496" y="1702338"/>
                    <a:pt x="1692692" y="390814"/>
                    <a:pt x="0" y="717000"/>
                  </a:cubicBezTo>
                  <a:lnTo>
                    <a:pt x="1786869" y="274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128953" y="2459227"/>
              <a:ext cx="2003726" cy="732134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764626 w 3558789"/>
                <a:gd name="connsiteY0" fmla="*/ 277868 h 1428135"/>
                <a:gd name="connsiteX1" fmla="*/ 3558789 w 3558789"/>
                <a:gd name="connsiteY1" fmla="*/ 1338928 h 1428135"/>
                <a:gd name="connsiteX2" fmla="*/ 3482589 w 3558789"/>
                <a:gd name="connsiteY2" fmla="*/ 1428135 h 1428135"/>
                <a:gd name="connsiteX3" fmla="*/ 9 w 3558789"/>
                <a:gd name="connsiteY3" fmla="*/ 33285 h 1428135"/>
                <a:gd name="connsiteX4" fmla="*/ 764626 w 3558789"/>
                <a:gd name="connsiteY4" fmla="*/ 277868 h 1428135"/>
                <a:gd name="connsiteX0" fmla="*/ 324119 w 3558799"/>
                <a:gd name="connsiteY0" fmla="*/ 35613 h 1642802"/>
                <a:gd name="connsiteX1" fmla="*/ 3558799 w 3558799"/>
                <a:gd name="connsiteY1" fmla="*/ 1553595 h 1642802"/>
                <a:gd name="connsiteX2" fmla="*/ 3482599 w 3558799"/>
                <a:gd name="connsiteY2" fmla="*/ 1642802 h 1642802"/>
                <a:gd name="connsiteX3" fmla="*/ 19 w 3558799"/>
                <a:gd name="connsiteY3" fmla="*/ 247952 h 1642802"/>
                <a:gd name="connsiteX4" fmla="*/ 324119 w 3558799"/>
                <a:gd name="connsiteY4" fmla="*/ 35613 h 1642802"/>
                <a:gd name="connsiteX0" fmla="*/ 0 w 3234680"/>
                <a:gd name="connsiteY0" fmla="*/ 35615 h 1642804"/>
                <a:gd name="connsiteX1" fmla="*/ 3234680 w 3234680"/>
                <a:gd name="connsiteY1" fmla="*/ 1553597 h 1642804"/>
                <a:gd name="connsiteX2" fmla="*/ 3158480 w 3234680"/>
                <a:gd name="connsiteY2" fmla="*/ 1642804 h 1642804"/>
                <a:gd name="connsiteX3" fmla="*/ 415698 w 3234680"/>
                <a:gd name="connsiteY3" fmla="*/ 495631 h 1642804"/>
                <a:gd name="connsiteX4" fmla="*/ 0 w 3234680"/>
                <a:gd name="connsiteY4" fmla="*/ 35615 h 1642804"/>
                <a:gd name="connsiteX0" fmla="*/ 364472 w 2819001"/>
                <a:gd name="connsiteY0" fmla="*/ 46348 h 1294832"/>
                <a:gd name="connsiteX1" fmla="*/ 2819001 w 2819001"/>
                <a:gd name="connsiteY1" fmla="*/ 1205625 h 1294832"/>
                <a:gd name="connsiteX2" fmla="*/ 2742801 w 2819001"/>
                <a:gd name="connsiteY2" fmla="*/ 1294832 h 1294832"/>
                <a:gd name="connsiteX3" fmla="*/ 19 w 2819001"/>
                <a:gd name="connsiteY3" fmla="*/ 147659 h 1294832"/>
                <a:gd name="connsiteX4" fmla="*/ 364472 w 2819001"/>
                <a:gd name="connsiteY4" fmla="*/ 46348 h 1294832"/>
                <a:gd name="connsiteX0" fmla="*/ 0 w 2824428"/>
                <a:gd name="connsiteY0" fmla="*/ 46348 h 1294832"/>
                <a:gd name="connsiteX1" fmla="*/ 2824428 w 2824428"/>
                <a:gd name="connsiteY1" fmla="*/ 1205625 h 1294832"/>
                <a:gd name="connsiteX2" fmla="*/ 2748228 w 2824428"/>
                <a:gd name="connsiteY2" fmla="*/ 1294832 h 1294832"/>
                <a:gd name="connsiteX3" fmla="*/ 5446 w 2824428"/>
                <a:gd name="connsiteY3" fmla="*/ 147659 h 1294832"/>
                <a:gd name="connsiteX4" fmla="*/ 0 w 2824428"/>
                <a:gd name="connsiteY4" fmla="*/ 46348 h 1294832"/>
                <a:gd name="connsiteX0" fmla="*/ 25017 w 2849445"/>
                <a:gd name="connsiteY0" fmla="*/ 46348 h 1294832"/>
                <a:gd name="connsiteX1" fmla="*/ 2849445 w 2849445"/>
                <a:gd name="connsiteY1" fmla="*/ 1205625 h 1294832"/>
                <a:gd name="connsiteX2" fmla="*/ 2773245 w 2849445"/>
                <a:gd name="connsiteY2" fmla="*/ 1294832 h 1294832"/>
                <a:gd name="connsiteX3" fmla="*/ 198 w 2849445"/>
                <a:gd name="connsiteY3" fmla="*/ 117768 h 1294832"/>
                <a:gd name="connsiteX4" fmla="*/ 25017 w 2849445"/>
                <a:gd name="connsiteY4" fmla="*/ 46348 h 1294832"/>
                <a:gd name="connsiteX0" fmla="*/ 5168 w 2829596"/>
                <a:gd name="connsiteY0" fmla="*/ 46348 h 1294832"/>
                <a:gd name="connsiteX1" fmla="*/ 2829596 w 2829596"/>
                <a:gd name="connsiteY1" fmla="*/ 1205625 h 1294832"/>
                <a:gd name="connsiteX2" fmla="*/ 2753396 w 2829596"/>
                <a:gd name="connsiteY2" fmla="*/ 1294832 h 1294832"/>
                <a:gd name="connsiteX3" fmla="*/ 524 w 2829596"/>
                <a:gd name="connsiteY3" fmla="*/ 143391 h 1294832"/>
                <a:gd name="connsiteX4" fmla="*/ 5168 w 2829596"/>
                <a:gd name="connsiteY4" fmla="*/ 46348 h 1294832"/>
                <a:gd name="connsiteX0" fmla="*/ 5167 w 2829595"/>
                <a:gd name="connsiteY0" fmla="*/ 46348 h 1294832"/>
                <a:gd name="connsiteX1" fmla="*/ 2829595 w 2829595"/>
                <a:gd name="connsiteY1" fmla="*/ 1205625 h 1294832"/>
                <a:gd name="connsiteX2" fmla="*/ 2753395 w 2829595"/>
                <a:gd name="connsiteY2" fmla="*/ 1294832 h 1294832"/>
                <a:gd name="connsiteX3" fmla="*/ 523 w 2829595"/>
                <a:gd name="connsiteY3" fmla="*/ 143391 h 1294832"/>
                <a:gd name="connsiteX4" fmla="*/ 5167 w 2829595"/>
                <a:gd name="connsiteY4" fmla="*/ 46348 h 1294832"/>
                <a:gd name="connsiteX0" fmla="*/ 5167 w 2829595"/>
                <a:gd name="connsiteY0" fmla="*/ 1768 h 1250252"/>
                <a:gd name="connsiteX1" fmla="*/ 2829595 w 2829595"/>
                <a:gd name="connsiteY1" fmla="*/ 1161045 h 1250252"/>
                <a:gd name="connsiteX2" fmla="*/ 2753395 w 2829595"/>
                <a:gd name="connsiteY2" fmla="*/ 1250252 h 1250252"/>
                <a:gd name="connsiteX3" fmla="*/ 523 w 2829595"/>
                <a:gd name="connsiteY3" fmla="*/ 98811 h 1250252"/>
                <a:gd name="connsiteX4" fmla="*/ 5167 w 2829595"/>
                <a:gd name="connsiteY4" fmla="*/ 1768 h 1250252"/>
                <a:gd name="connsiteX0" fmla="*/ 5167 w 2829595"/>
                <a:gd name="connsiteY0" fmla="*/ 47531 h 1296015"/>
                <a:gd name="connsiteX1" fmla="*/ 2829595 w 2829595"/>
                <a:gd name="connsiteY1" fmla="*/ 1206808 h 1296015"/>
                <a:gd name="connsiteX2" fmla="*/ 2753395 w 2829595"/>
                <a:gd name="connsiteY2" fmla="*/ 1296015 h 1296015"/>
                <a:gd name="connsiteX3" fmla="*/ 523 w 2829595"/>
                <a:gd name="connsiteY3" fmla="*/ 144574 h 1296015"/>
                <a:gd name="connsiteX4" fmla="*/ 5167 w 2829595"/>
                <a:gd name="connsiteY4" fmla="*/ 47531 h 1296015"/>
                <a:gd name="connsiteX0" fmla="*/ 5167 w 2829595"/>
                <a:gd name="connsiteY0" fmla="*/ 44785 h 1293269"/>
                <a:gd name="connsiteX1" fmla="*/ 2829595 w 2829595"/>
                <a:gd name="connsiteY1" fmla="*/ 1204062 h 1293269"/>
                <a:gd name="connsiteX2" fmla="*/ 2753395 w 2829595"/>
                <a:gd name="connsiteY2" fmla="*/ 1293269 h 1293269"/>
                <a:gd name="connsiteX3" fmla="*/ 523 w 2829595"/>
                <a:gd name="connsiteY3" fmla="*/ 141828 h 1293269"/>
                <a:gd name="connsiteX4" fmla="*/ 5167 w 2829595"/>
                <a:gd name="connsiteY4" fmla="*/ 44785 h 1293269"/>
                <a:gd name="connsiteX0" fmla="*/ 5167 w 2829595"/>
                <a:gd name="connsiteY0" fmla="*/ 47369 h 1295853"/>
                <a:gd name="connsiteX1" fmla="*/ 2829595 w 2829595"/>
                <a:gd name="connsiteY1" fmla="*/ 1206646 h 1295853"/>
                <a:gd name="connsiteX2" fmla="*/ 2753395 w 2829595"/>
                <a:gd name="connsiteY2" fmla="*/ 1295853 h 1295853"/>
                <a:gd name="connsiteX3" fmla="*/ 523 w 2829595"/>
                <a:gd name="connsiteY3" fmla="*/ 144412 h 1295853"/>
                <a:gd name="connsiteX4" fmla="*/ 5167 w 2829595"/>
                <a:gd name="connsiteY4" fmla="*/ 47369 h 1295853"/>
                <a:gd name="connsiteX0" fmla="*/ 5167 w 2829595"/>
                <a:gd name="connsiteY0" fmla="*/ 47371 h 1312936"/>
                <a:gd name="connsiteX1" fmla="*/ 2829595 w 2829595"/>
                <a:gd name="connsiteY1" fmla="*/ 1206648 h 1312936"/>
                <a:gd name="connsiteX2" fmla="*/ 2753394 w 2829595"/>
                <a:gd name="connsiteY2" fmla="*/ 1312936 h 1312936"/>
                <a:gd name="connsiteX3" fmla="*/ 523 w 2829595"/>
                <a:gd name="connsiteY3" fmla="*/ 144414 h 1312936"/>
                <a:gd name="connsiteX4" fmla="*/ 5167 w 2829595"/>
                <a:gd name="connsiteY4" fmla="*/ 47371 h 1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595" h="1312936">
                  <a:moveTo>
                    <a:pt x="5167" y="47371"/>
                  </a:moveTo>
                  <a:cubicBezTo>
                    <a:pt x="1541431" y="-226036"/>
                    <a:pt x="2425334" y="753647"/>
                    <a:pt x="2829595" y="1206648"/>
                  </a:cubicBezTo>
                  <a:lnTo>
                    <a:pt x="2753394" y="1312936"/>
                  </a:lnTo>
                  <a:cubicBezTo>
                    <a:pt x="2629073" y="1243086"/>
                    <a:pt x="2046014" y="19840"/>
                    <a:pt x="523" y="144414"/>
                  </a:cubicBezTo>
                  <a:cubicBezTo>
                    <a:pt x="-2413" y="99256"/>
                    <a:pt x="8103" y="92529"/>
                    <a:pt x="5167" y="47371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076150" y="2634531"/>
              <a:ext cx="884943" cy="55753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285624 w 1120687"/>
                <a:gd name="connsiteY0" fmla="*/ 494047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285624 w 1120687"/>
                <a:gd name="connsiteY4" fmla="*/ 494047 h 695645"/>
                <a:gd name="connsiteX0" fmla="*/ 28449 w 863512"/>
                <a:gd name="connsiteY0" fmla="*/ 494047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28449 w 863512"/>
                <a:gd name="connsiteY4" fmla="*/ 494047 h 557532"/>
                <a:gd name="connsiteX0" fmla="*/ 61787 w 863512"/>
                <a:gd name="connsiteY0" fmla="*/ 489284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61787 w 863512"/>
                <a:gd name="connsiteY4" fmla="*/ 489284 h 557532"/>
                <a:gd name="connsiteX0" fmla="*/ 37974 w 863512"/>
                <a:gd name="connsiteY0" fmla="*/ 501190 h 557532"/>
                <a:gd name="connsiteX1" fmla="*/ 863512 w 863512"/>
                <a:gd name="connsiteY1" fmla="*/ 0 h 557532"/>
                <a:gd name="connsiteX2" fmla="*/ 828169 w 863512"/>
                <a:gd name="connsiteY2" fmla="*/ 57846 h 557532"/>
                <a:gd name="connsiteX3" fmla="*/ 0 w 863512"/>
                <a:gd name="connsiteY3" fmla="*/ 557532 h 557532"/>
                <a:gd name="connsiteX4" fmla="*/ 37974 w 863512"/>
                <a:gd name="connsiteY4" fmla="*/ 501190 h 557532"/>
                <a:gd name="connsiteX0" fmla="*/ 59405 w 884943"/>
                <a:gd name="connsiteY0" fmla="*/ 501190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5 w 884943"/>
                <a:gd name="connsiteY4" fmla="*/ 501190 h 557532"/>
                <a:gd name="connsiteX0" fmla="*/ 52261 w 884943"/>
                <a:gd name="connsiteY0" fmla="*/ 503571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2261 w 884943"/>
                <a:gd name="connsiteY4" fmla="*/ 503571 h 557532"/>
                <a:gd name="connsiteX0" fmla="*/ 59404 w 884943"/>
                <a:gd name="connsiteY0" fmla="*/ 498809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59404 w 884943"/>
                <a:gd name="connsiteY4" fmla="*/ 498809 h 557532"/>
                <a:gd name="connsiteX0" fmla="*/ 64166 w 884943"/>
                <a:gd name="connsiteY0" fmla="*/ 491665 h 557532"/>
                <a:gd name="connsiteX1" fmla="*/ 884943 w 884943"/>
                <a:gd name="connsiteY1" fmla="*/ 0 h 557532"/>
                <a:gd name="connsiteX2" fmla="*/ 849600 w 884943"/>
                <a:gd name="connsiteY2" fmla="*/ 57846 h 557532"/>
                <a:gd name="connsiteX3" fmla="*/ 0 w 884943"/>
                <a:gd name="connsiteY3" fmla="*/ 557532 h 557532"/>
                <a:gd name="connsiteX4" fmla="*/ 64166 w 884943"/>
                <a:gd name="connsiteY4" fmla="*/ 491665 h 55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943" h="557532">
                  <a:moveTo>
                    <a:pt x="64166" y="491665"/>
                  </a:moveTo>
                  <a:cubicBezTo>
                    <a:pt x="750758" y="53181"/>
                    <a:pt x="523203" y="201863"/>
                    <a:pt x="884943" y="0"/>
                  </a:cubicBezTo>
                  <a:lnTo>
                    <a:pt x="849600" y="57846"/>
                  </a:lnTo>
                  <a:lnTo>
                    <a:pt x="0" y="557532"/>
                  </a:lnTo>
                  <a:lnTo>
                    <a:pt x="64166" y="491665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908338" y="2916705"/>
            <a:ext cx="1965379" cy="1002945"/>
            <a:chOff x="5189233" y="2624152"/>
            <a:chExt cx="2557418" cy="1305065"/>
          </a:xfrm>
          <a:solidFill>
            <a:srgbClr val="C00000"/>
          </a:solidFill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12" name="出自【趣你的PPT】(微信:qunideppt)：最优质的PPT资源库"/>
            <p:cNvSpPr/>
            <p:nvPr/>
          </p:nvSpPr>
          <p:spPr>
            <a:xfrm rot="9730928">
              <a:off x="5315634" y="2624152"/>
              <a:ext cx="2308366" cy="130506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259796"/>
                <a:gd name="connsiteY0" fmla="*/ 1 h 2340375"/>
                <a:gd name="connsiteX1" fmla="*/ 3259796 w 3259796"/>
                <a:gd name="connsiteY1" fmla="*/ 1884411 h 2340375"/>
                <a:gd name="connsiteX2" fmla="*/ 1951765 w 3259796"/>
                <a:gd name="connsiteY2" fmla="*/ 2340375 h 2340375"/>
                <a:gd name="connsiteX3" fmla="*/ 0 w 3259796"/>
                <a:gd name="connsiteY3" fmla="*/ 831587 h 2340375"/>
                <a:gd name="connsiteX4" fmla="*/ 816503 w 3259796"/>
                <a:gd name="connsiteY4" fmla="*/ 1 h 234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96" h="2340375">
                  <a:moveTo>
                    <a:pt x="816503" y="1"/>
                  </a:moveTo>
                  <a:cubicBezTo>
                    <a:pt x="2445400" y="246969"/>
                    <a:pt x="3054282" y="1493320"/>
                    <a:pt x="3259796" y="1884411"/>
                  </a:cubicBezTo>
                  <a:lnTo>
                    <a:pt x="1951765" y="2340375"/>
                  </a:lnTo>
                  <a:cubicBezTo>
                    <a:pt x="1765626" y="2165858"/>
                    <a:pt x="1435744" y="1051391"/>
                    <a:pt x="0" y="831587"/>
                  </a:cubicBezTo>
                  <a:lnTo>
                    <a:pt x="816503" y="1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10800000">
              <a:off x="5189233" y="3252849"/>
              <a:ext cx="2042929" cy="59648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  <a:gd name="connsiteX0" fmla="*/ 0 w 3594487"/>
                <a:gd name="connsiteY0" fmla="*/ 138732 h 1271920"/>
                <a:gd name="connsiteX1" fmla="*/ 3594487 w 3594487"/>
                <a:gd name="connsiteY1" fmla="*/ 1174173 h 1271920"/>
                <a:gd name="connsiteX2" fmla="*/ 3514926 w 3594487"/>
                <a:gd name="connsiteY2" fmla="*/ 1271920 h 1271920"/>
                <a:gd name="connsiteX3" fmla="*/ 15257 w 3594487"/>
                <a:gd name="connsiteY3" fmla="*/ 245014 h 1271920"/>
                <a:gd name="connsiteX4" fmla="*/ 0 w 3594487"/>
                <a:gd name="connsiteY4" fmla="*/ 138732 h 1271920"/>
                <a:gd name="connsiteX0" fmla="*/ 0 w 3594487"/>
                <a:gd name="connsiteY0" fmla="*/ 138732 h 1174172"/>
                <a:gd name="connsiteX1" fmla="*/ 3594487 w 3594487"/>
                <a:gd name="connsiteY1" fmla="*/ 1174173 h 1174172"/>
                <a:gd name="connsiteX2" fmla="*/ 2795304 w 3594487"/>
                <a:gd name="connsiteY2" fmla="*/ 1084027 h 1174172"/>
                <a:gd name="connsiteX3" fmla="*/ 15257 w 3594487"/>
                <a:gd name="connsiteY3" fmla="*/ 245014 h 1174172"/>
                <a:gd name="connsiteX4" fmla="*/ 0 w 3594487"/>
                <a:gd name="connsiteY4" fmla="*/ 138732 h 1174172"/>
                <a:gd name="connsiteX0" fmla="*/ 0 w 2834513"/>
                <a:gd name="connsiteY0" fmla="*/ 152209 h 1097503"/>
                <a:gd name="connsiteX1" fmla="*/ 2834513 w 2834513"/>
                <a:gd name="connsiteY1" fmla="*/ 1051001 h 1097503"/>
                <a:gd name="connsiteX2" fmla="*/ 2795304 w 2834513"/>
                <a:gd name="connsiteY2" fmla="*/ 1097504 h 1097503"/>
                <a:gd name="connsiteX3" fmla="*/ 15257 w 2834513"/>
                <a:gd name="connsiteY3" fmla="*/ 258491 h 1097503"/>
                <a:gd name="connsiteX4" fmla="*/ 0 w 2834513"/>
                <a:gd name="connsiteY4" fmla="*/ 152209 h 1097503"/>
                <a:gd name="connsiteX0" fmla="*/ 0 w 2884954"/>
                <a:gd name="connsiteY0" fmla="*/ 155019 h 1100315"/>
                <a:gd name="connsiteX1" fmla="*/ 2884954 w 2884954"/>
                <a:gd name="connsiteY1" fmla="*/ 1028188 h 1100315"/>
                <a:gd name="connsiteX2" fmla="*/ 2795304 w 2884954"/>
                <a:gd name="connsiteY2" fmla="*/ 1100314 h 1100315"/>
                <a:gd name="connsiteX3" fmla="*/ 15257 w 2884954"/>
                <a:gd name="connsiteY3" fmla="*/ 261301 h 1100315"/>
                <a:gd name="connsiteX4" fmla="*/ 0 w 2884954"/>
                <a:gd name="connsiteY4" fmla="*/ 155019 h 1100315"/>
                <a:gd name="connsiteX0" fmla="*/ 0 w 2884954"/>
                <a:gd name="connsiteY0" fmla="*/ 155021 h 1100315"/>
                <a:gd name="connsiteX1" fmla="*/ 2884954 w 2884954"/>
                <a:gd name="connsiteY1" fmla="*/ 1028190 h 1100315"/>
                <a:gd name="connsiteX2" fmla="*/ 2795304 w 2884954"/>
                <a:gd name="connsiteY2" fmla="*/ 1100316 h 1100315"/>
                <a:gd name="connsiteX3" fmla="*/ 15257 w 2884954"/>
                <a:gd name="connsiteY3" fmla="*/ 261303 h 1100315"/>
                <a:gd name="connsiteX4" fmla="*/ 0 w 2884954"/>
                <a:gd name="connsiteY4" fmla="*/ 155021 h 1100315"/>
                <a:gd name="connsiteX0" fmla="*/ 0 w 2884954"/>
                <a:gd name="connsiteY0" fmla="*/ 155021 h 1100317"/>
                <a:gd name="connsiteX1" fmla="*/ 2884954 w 2884954"/>
                <a:gd name="connsiteY1" fmla="*/ 1028190 h 1100317"/>
                <a:gd name="connsiteX2" fmla="*/ 2795304 w 2884954"/>
                <a:gd name="connsiteY2" fmla="*/ 1100316 h 1100317"/>
                <a:gd name="connsiteX3" fmla="*/ 15257 w 2884954"/>
                <a:gd name="connsiteY3" fmla="*/ 261303 h 1100317"/>
                <a:gd name="connsiteX4" fmla="*/ 0 w 2884954"/>
                <a:gd name="connsiteY4" fmla="*/ 155021 h 1100317"/>
                <a:gd name="connsiteX0" fmla="*/ 0 w 2884954"/>
                <a:gd name="connsiteY0" fmla="*/ 149495 h 1146034"/>
                <a:gd name="connsiteX1" fmla="*/ 2884954 w 2884954"/>
                <a:gd name="connsiteY1" fmla="*/ 1073908 h 1146034"/>
                <a:gd name="connsiteX2" fmla="*/ 2795304 w 2884954"/>
                <a:gd name="connsiteY2" fmla="*/ 1146034 h 1146034"/>
                <a:gd name="connsiteX3" fmla="*/ 15257 w 2884954"/>
                <a:gd name="connsiteY3" fmla="*/ 307021 h 1146034"/>
                <a:gd name="connsiteX4" fmla="*/ 0 w 2884954"/>
                <a:gd name="connsiteY4" fmla="*/ 149495 h 1146034"/>
                <a:gd name="connsiteX0" fmla="*/ 0 w 2884954"/>
                <a:gd name="connsiteY0" fmla="*/ 73142 h 1069681"/>
                <a:gd name="connsiteX1" fmla="*/ 2884954 w 2884954"/>
                <a:gd name="connsiteY1" fmla="*/ 997555 h 1069681"/>
                <a:gd name="connsiteX2" fmla="*/ 2795304 w 2884954"/>
                <a:gd name="connsiteY2" fmla="*/ 1069681 h 1069681"/>
                <a:gd name="connsiteX3" fmla="*/ 15257 w 2884954"/>
                <a:gd name="connsiteY3" fmla="*/ 230668 h 1069681"/>
                <a:gd name="connsiteX4" fmla="*/ 0 w 2884954"/>
                <a:gd name="connsiteY4" fmla="*/ 73142 h 106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954" h="1069681">
                  <a:moveTo>
                    <a:pt x="0" y="73142"/>
                  </a:moveTo>
                  <a:cubicBezTo>
                    <a:pt x="1627056" y="-242967"/>
                    <a:pt x="2494144" y="540284"/>
                    <a:pt x="2884954" y="997555"/>
                  </a:cubicBezTo>
                  <a:lnTo>
                    <a:pt x="2795304" y="1069681"/>
                  </a:lnTo>
                  <a:cubicBezTo>
                    <a:pt x="2327987" y="641127"/>
                    <a:pt x="1657221" y="-115964"/>
                    <a:pt x="15257" y="230668"/>
                  </a:cubicBezTo>
                  <a:cubicBezTo>
                    <a:pt x="-1038" y="169619"/>
                    <a:pt x="16295" y="134191"/>
                    <a:pt x="0" y="73142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20263630">
              <a:off x="7106687" y="3203875"/>
              <a:ext cx="639964" cy="503052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  <a:gd name="connsiteX0" fmla="*/ 151206 w 791170"/>
                <a:gd name="connsiteY0" fmla="*/ 416237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151206 w 791170"/>
                <a:gd name="connsiteY4" fmla="*/ 416237 h 620300"/>
                <a:gd name="connsiteX0" fmla="*/ 0 w 639964"/>
                <a:gd name="connsiteY0" fmla="*/ 416237 h 505866"/>
                <a:gd name="connsiteX1" fmla="*/ 639237 w 639964"/>
                <a:gd name="connsiteY1" fmla="*/ 0 h 505866"/>
                <a:gd name="connsiteX2" fmla="*/ 639964 w 639964"/>
                <a:gd name="connsiteY2" fmla="*/ 64900 h 505866"/>
                <a:gd name="connsiteX3" fmla="*/ 21752 w 639964"/>
                <a:gd name="connsiteY3" fmla="*/ 505866 h 505866"/>
                <a:gd name="connsiteX4" fmla="*/ 0 w 639964"/>
                <a:gd name="connsiteY4" fmla="*/ 416237 h 505866"/>
                <a:gd name="connsiteX0" fmla="*/ 0 w 639964"/>
                <a:gd name="connsiteY0" fmla="*/ 416237 h 507460"/>
                <a:gd name="connsiteX1" fmla="*/ 639237 w 639964"/>
                <a:gd name="connsiteY1" fmla="*/ 0 h 507460"/>
                <a:gd name="connsiteX2" fmla="*/ 639964 w 639964"/>
                <a:gd name="connsiteY2" fmla="*/ 64900 h 507460"/>
                <a:gd name="connsiteX3" fmla="*/ 514 w 639964"/>
                <a:gd name="connsiteY3" fmla="*/ 507460 h 507460"/>
                <a:gd name="connsiteX4" fmla="*/ 0 w 639964"/>
                <a:gd name="connsiteY4" fmla="*/ 416237 h 507460"/>
                <a:gd name="connsiteX0" fmla="*/ 3898 w 643862"/>
                <a:gd name="connsiteY0" fmla="*/ 416237 h 505655"/>
                <a:gd name="connsiteX1" fmla="*/ 643135 w 643862"/>
                <a:gd name="connsiteY1" fmla="*/ 0 h 505655"/>
                <a:gd name="connsiteX2" fmla="*/ 643862 w 643862"/>
                <a:gd name="connsiteY2" fmla="*/ 64900 h 505655"/>
                <a:gd name="connsiteX3" fmla="*/ 5 w 643862"/>
                <a:gd name="connsiteY3" fmla="*/ 505655 h 505655"/>
                <a:gd name="connsiteX4" fmla="*/ 3898 w 643862"/>
                <a:gd name="connsiteY4" fmla="*/ 416237 h 505655"/>
                <a:gd name="connsiteX0" fmla="*/ 0 w 639964"/>
                <a:gd name="connsiteY0" fmla="*/ 416237 h 524608"/>
                <a:gd name="connsiteX1" fmla="*/ 639237 w 639964"/>
                <a:gd name="connsiteY1" fmla="*/ 0 h 524608"/>
                <a:gd name="connsiteX2" fmla="*/ 639964 w 639964"/>
                <a:gd name="connsiteY2" fmla="*/ 64900 h 524608"/>
                <a:gd name="connsiteX3" fmla="*/ 42382 w 639964"/>
                <a:gd name="connsiteY3" fmla="*/ 524608 h 524608"/>
                <a:gd name="connsiteX4" fmla="*/ 0 w 639964"/>
                <a:gd name="connsiteY4" fmla="*/ 416237 h 524608"/>
                <a:gd name="connsiteX0" fmla="*/ 0 w 639964"/>
                <a:gd name="connsiteY0" fmla="*/ 416237 h 503052"/>
                <a:gd name="connsiteX1" fmla="*/ 639237 w 639964"/>
                <a:gd name="connsiteY1" fmla="*/ 0 h 503052"/>
                <a:gd name="connsiteX2" fmla="*/ 639964 w 639964"/>
                <a:gd name="connsiteY2" fmla="*/ 64900 h 503052"/>
                <a:gd name="connsiteX3" fmla="*/ 2319 w 639964"/>
                <a:gd name="connsiteY3" fmla="*/ 503052 h 503052"/>
                <a:gd name="connsiteX4" fmla="*/ 0 w 639964"/>
                <a:gd name="connsiteY4" fmla="*/ 416237 h 5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964" h="503052">
                  <a:moveTo>
                    <a:pt x="0" y="416237"/>
                  </a:moveTo>
                  <a:lnTo>
                    <a:pt x="639237" y="0"/>
                  </a:lnTo>
                  <a:cubicBezTo>
                    <a:pt x="639479" y="21633"/>
                    <a:pt x="639722" y="43267"/>
                    <a:pt x="639964" y="64900"/>
                  </a:cubicBezTo>
                  <a:lnTo>
                    <a:pt x="2319" y="503052"/>
                  </a:lnTo>
                  <a:cubicBezTo>
                    <a:pt x="2148" y="472644"/>
                    <a:pt x="171" y="446645"/>
                    <a:pt x="0" y="416237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5054264" y="2830087"/>
            <a:ext cx="2765456" cy="1058098"/>
            <a:chOff x="1475414" y="2511442"/>
            <a:chExt cx="3598505" cy="1376834"/>
          </a:xfrm>
          <a:solidFill>
            <a:srgbClr val="C00000"/>
          </a:solidFill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475414" y="2511442"/>
              <a:ext cx="3598505" cy="1324707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9053 h 2375599"/>
                <a:gd name="connsiteX1" fmla="*/ 5081687 w 5081687"/>
                <a:gd name="connsiteY1" fmla="*/ 1220158 h 2375599"/>
                <a:gd name="connsiteX2" fmla="*/ 3569437 w 5081687"/>
                <a:gd name="connsiteY2" fmla="*/ 2375599 h 2375599"/>
                <a:gd name="connsiteX3" fmla="*/ 0 w 5081687"/>
                <a:gd name="connsiteY3" fmla="*/ 936631 h 2375599"/>
                <a:gd name="connsiteX4" fmla="*/ 2336353 w 5081687"/>
                <a:gd name="connsiteY4" fmla="*/ 29053 h 23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1687" h="2375599">
                  <a:moveTo>
                    <a:pt x="2336353" y="29053"/>
                  </a:moveTo>
                  <a:cubicBezTo>
                    <a:pt x="3705309" y="-159197"/>
                    <a:pt x="4700222" y="605628"/>
                    <a:pt x="5081687" y="1220158"/>
                  </a:cubicBezTo>
                  <a:cubicBezTo>
                    <a:pt x="4335755" y="1765589"/>
                    <a:pt x="4687755" y="1475334"/>
                    <a:pt x="3569437" y="2375599"/>
                  </a:cubicBezTo>
                  <a:cubicBezTo>
                    <a:pt x="3445116" y="2305749"/>
                    <a:pt x="2324596" y="654056"/>
                    <a:pt x="0" y="936631"/>
                  </a:cubicBezTo>
                  <a:lnTo>
                    <a:pt x="2336353" y="29053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478894" y="3014020"/>
              <a:ext cx="2526324" cy="874256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588" h="1567805">
                  <a:moveTo>
                    <a:pt x="0" y="37481"/>
                  </a:moveTo>
                  <a:cubicBezTo>
                    <a:pt x="1936426" y="-231655"/>
                    <a:pt x="3176778" y="1021327"/>
                    <a:pt x="3567588" y="1478598"/>
                  </a:cubicBezTo>
                  <a:lnTo>
                    <a:pt x="3491388" y="1567805"/>
                  </a:lnTo>
                  <a:cubicBezTo>
                    <a:pt x="3367067" y="1497955"/>
                    <a:pt x="2333404" y="-109620"/>
                    <a:pt x="8808" y="172955"/>
                  </a:cubicBezTo>
                  <a:lnTo>
                    <a:pt x="0" y="37481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952955" y="3192082"/>
              <a:ext cx="1120686" cy="695645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687" h="695645">
                  <a:moveTo>
                    <a:pt x="52262" y="644066"/>
                  </a:moveTo>
                  <a:cubicBezTo>
                    <a:pt x="738854" y="205582"/>
                    <a:pt x="758947" y="201863"/>
                    <a:pt x="1120687" y="0"/>
                  </a:cubicBezTo>
                  <a:lnTo>
                    <a:pt x="1085344" y="57846"/>
                  </a:lnTo>
                  <a:lnTo>
                    <a:pt x="0" y="695645"/>
                  </a:lnTo>
                  <a:lnTo>
                    <a:pt x="52262" y="644066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078177" y="3334091"/>
            <a:ext cx="2465028" cy="1293810"/>
            <a:chOff x="4108998" y="3167269"/>
            <a:chExt cx="3207578" cy="1683549"/>
          </a:xfrm>
          <a:effectLst>
            <a:outerShdw blurRad="317500" dist="495300" dir="6600000" algn="tl" rotWithShape="0">
              <a:srgbClr val="FFFFFF">
                <a:lumMod val="75000"/>
                <a:lumOff val="25000"/>
                <a:alpha val="30000"/>
              </a:srgbClr>
            </a:outerShdw>
          </a:effectLst>
        </p:grpSpPr>
        <p:sp>
          <p:nvSpPr>
            <p:cNvPr id="21" name="出自【趣你的PPT】(微信:qunideppt)：最优质的PPT资源库"/>
            <p:cNvSpPr/>
            <p:nvPr/>
          </p:nvSpPr>
          <p:spPr>
            <a:xfrm rot="9730928">
              <a:off x="4237770" y="3167269"/>
              <a:ext cx="2930436" cy="1683549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5081687"/>
                <a:gd name="connsiteY0" fmla="*/ 23593 h 2091026"/>
                <a:gd name="connsiteX1" fmla="*/ 5081687 w 5081687"/>
                <a:gd name="connsiteY1" fmla="*/ 1214698 h 2091026"/>
                <a:gd name="connsiteX2" fmla="*/ 2827635 w 5081687"/>
                <a:gd name="connsiteY2" fmla="*/ 2091026 h 2091026"/>
                <a:gd name="connsiteX3" fmla="*/ 0 w 5081687"/>
                <a:gd name="connsiteY3" fmla="*/ 931171 h 2091026"/>
                <a:gd name="connsiteX4" fmla="*/ 2336353 w 5081687"/>
                <a:gd name="connsiteY4" fmla="*/ 23593 h 2091026"/>
                <a:gd name="connsiteX0" fmla="*/ 2336353 w 4078881"/>
                <a:gd name="connsiteY0" fmla="*/ 28611 h 2096044"/>
                <a:gd name="connsiteX1" fmla="*/ 4078881 w 4078881"/>
                <a:gd name="connsiteY1" fmla="*/ 1019103 h 2096044"/>
                <a:gd name="connsiteX2" fmla="*/ 2827635 w 4078881"/>
                <a:gd name="connsiteY2" fmla="*/ 2096044 h 2096044"/>
                <a:gd name="connsiteX3" fmla="*/ 0 w 4078881"/>
                <a:gd name="connsiteY3" fmla="*/ 936189 h 2096044"/>
                <a:gd name="connsiteX4" fmla="*/ 2336353 w 4078881"/>
                <a:gd name="connsiteY4" fmla="*/ 28611 h 2096044"/>
                <a:gd name="connsiteX0" fmla="*/ 2336353 w 3996459"/>
                <a:gd name="connsiteY0" fmla="*/ 23959 h 2091392"/>
                <a:gd name="connsiteX1" fmla="*/ 3996459 w 3996459"/>
                <a:gd name="connsiteY1" fmla="*/ 1197621 h 2091392"/>
                <a:gd name="connsiteX2" fmla="*/ 2827635 w 3996459"/>
                <a:gd name="connsiteY2" fmla="*/ 2091392 h 2091392"/>
                <a:gd name="connsiteX3" fmla="*/ 0 w 3996459"/>
                <a:gd name="connsiteY3" fmla="*/ 931537 h 2091392"/>
                <a:gd name="connsiteX4" fmla="*/ 2336353 w 3996459"/>
                <a:gd name="connsiteY4" fmla="*/ 23959 h 2091392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36353 w 3996459"/>
                <a:gd name="connsiteY0" fmla="*/ 0 h 2067433"/>
                <a:gd name="connsiteX1" fmla="*/ 3996459 w 3996459"/>
                <a:gd name="connsiteY1" fmla="*/ 1173662 h 2067433"/>
                <a:gd name="connsiteX2" fmla="*/ 2827635 w 3996459"/>
                <a:gd name="connsiteY2" fmla="*/ 2067433 h 2067433"/>
                <a:gd name="connsiteX3" fmla="*/ 0 w 3996459"/>
                <a:gd name="connsiteY3" fmla="*/ 907578 h 2067433"/>
                <a:gd name="connsiteX4" fmla="*/ 2336353 w 3996459"/>
                <a:gd name="connsiteY4" fmla="*/ 0 h 2067433"/>
                <a:gd name="connsiteX0" fmla="*/ 2315747 w 3996459"/>
                <a:gd name="connsiteY0" fmla="*/ 0 h 1474316"/>
                <a:gd name="connsiteX1" fmla="*/ 3996459 w 3996459"/>
                <a:gd name="connsiteY1" fmla="*/ 580545 h 1474316"/>
                <a:gd name="connsiteX2" fmla="*/ 2827635 w 3996459"/>
                <a:gd name="connsiteY2" fmla="*/ 1474316 h 1474316"/>
                <a:gd name="connsiteX3" fmla="*/ 0 w 3996459"/>
                <a:gd name="connsiteY3" fmla="*/ 314461 h 1474316"/>
                <a:gd name="connsiteX4" fmla="*/ 2315747 w 3996459"/>
                <a:gd name="connsiteY4" fmla="*/ 0 h 1474316"/>
                <a:gd name="connsiteX0" fmla="*/ 1786869 w 3996459"/>
                <a:gd name="connsiteY0" fmla="*/ 0 h 1849374"/>
                <a:gd name="connsiteX1" fmla="*/ 3996459 w 3996459"/>
                <a:gd name="connsiteY1" fmla="*/ 955603 h 1849374"/>
                <a:gd name="connsiteX2" fmla="*/ 2827635 w 3996459"/>
                <a:gd name="connsiteY2" fmla="*/ 1849374 h 1849374"/>
                <a:gd name="connsiteX3" fmla="*/ 0 w 3996459"/>
                <a:gd name="connsiteY3" fmla="*/ 689519 h 1849374"/>
                <a:gd name="connsiteX4" fmla="*/ 1786869 w 3996459"/>
                <a:gd name="connsiteY4" fmla="*/ 0 h 1849374"/>
                <a:gd name="connsiteX0" fmla="*/ 1786869 w 3996459"/>
                <a:gd name="connsiteY0" fmla="*/ 27481 h 1876855"/>
                <a:gd name="connsiteX1" fmla="*/ 3996459 w 3996459"/>
                <a:gd name="connsiteY1" fmla="*/ 983084 h 1876855"/>
                <a:gd name="connsiteX2" fmla="*/ 2827635 w 3996459"/>
                <a:gd name="connsiteY2" fmla="*/ 1876855 h 1876855"/>
                <a:gd name="connsiteX3" fmla="*/ 0 w 3996459"/>
                <a:gd name="connsiteY3" fmla="*/ 717000 h 1876855"/>
                <a:gd name="connsiteX4" fmla="*/ 1786869 w 3996459"/>
                <a:gd name="connsiteY4" fmla="*/ 27481 h 1876855"/>
                <a:gd name="connsiteX0" fmla="*/ 1786869 w 4143152"/>
                <a:gd name="connsiteY0" fmla="*/ 18497 h 1867871"/>
                <a:gd name="connsiteX1" fmla="*/ 4143152 w 4143152"/>
                <a:gd name="connsiteY1" fmla="*/ 1407030 h 1867871"/>
                <a:gd name="connsiteX2" fmla="*/ 2827635 w 4143152"/>
                <a:gd name="connsiteY2" fmla="*/ 1867871 h 1867871"/>
                <a:gd name="connsiteX3" fmla="*/ 0 w 4143152"/>
                <a:gd name="connsiteY3" fmla="*/ 708016 h 1867871"/>
                <a:gd name="connsiteX4" fmla="*/ 1786869 w 4143152"/>
                <a:gd name="connsiteY4" fmla="*/ 18497 h 1867871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786869 w 4143152"/>
                <a:gd name="connsiteY0" fmla="*/ 18495 h 1867869"/>
                <a:gd name="connsiteX1" fmla="*/ 4143152 w 4143152"/>
                <a:gd name="connsiteY1" fmla="*/ 1407028 h 1867869"/>
                <a:gd name="connsiteX2" fmla="*/ 2827635 w 4143152"/>
                <a:gd name="connsiteY2" fmla="*/ 1867869 h 1867869"/>
                <a:gd name="connsiteX3" fmla="*/ 0 w 4143152"/>
                <a:gd name="connsiteY3" fmla="*/ 708014 h 1867869"/>
                <a:gd name="connsiteX4" fmla="*/ 1786869 w 4143152"/>
                <a:gd name="connsiteY4" fmla="*/ 18495 h 1867869"/>
                <a:gd name="connsiteX0" fmla="*/ 1692373 w 4143152"/>
                <a:gd name="connsiteY0" fmla="*/ 13465 h 2353839"/>
                <a:gd name="connsiteX1" fmla="*/ 4143152 w 4143152"/>
                <a:gd name="connsiteY1" fmla="*/ 1892998 h 2353839"/>
                <a:gd name="connsiteX2" fmla="*/ 2827635 w 4143152"/>
                <a:gd name="connsiteY2" fmla="*/ 2353839 h 2353839"/>
                <a:gd name="connsiteX3" fmla="*/ 0 w 4143152"/>
                <a:gd name="connsiteY3" fmla="*/ 1193984 h 2353839"/>
                <a:gd name="connsiteX4" fmla="*/ 1692373 w 4143152"/>
                <a:gd name="connsiteY4" fmla="*/ 13465 h 2353839"/>
                <a:gd name="connsiteX0" fmla="*/ 1692373 w 4143152"/>
                <a:gd name="connsiteY0" fmla="*/ 1 h 2340375"/>
                <a:gd name="connsiteX1" fmla="*/ 4143152 w 4143152"/>
                <a:gd name="connsiteY1" fmla="*/ 1879534 h 2340375"/>
                <a:gd name="connsiteX2" fmla="*/ 2827635 w 4143152"/>
                <a:gd name="connsiteY2" fmla="*/ 2340375 h 2340375"/>
                <a:gd name="connsiteX3" fmla="*/ 0 w 4143152"/>
                <a:gd name="connsiteY3" fmla="*/ 1180520 h 2340375"/>
                <a:gd name="connsiteX4" fmla="*/ 1692373 w 4143152"/>
                <a:gd name="connsiteY4" fmla="*/ 1 h 2340375"/>
                <a:gd name="connsiteX0" fmla="*/ 503707 w 2954486"/>
                <a:gd name="connsiteY0" fmla="*/ -1 h 2340373"/>
                <a:gd name="connsiteX1" fmla="*/ 2954486 w 2954486"/>
                <a:gd name="connsiteY1" fmla="*/ 1879532 h 2340373"/>
                <a:gd name="connsiteX2" fmla="*/ 1638969 w 2954486"/>
                <a:gd name="connsiteY2" fmla="*/ 2340373 h 2340373"/>
                <a:gd name="connsiteX3" fmla="*/ 0 w 2954486"/>
                <a:gd name="connsiteY3" fmla="*/ 657631 h 2340373"/>
                <a:gd name="connsiteX4" fmla="*/ 503707 w 2954486"/>
                <a:gd name="connsiteY4" fmla="*/ -1 h 2340373"/>
                <a:gd name="connsiteX0" fmla="*/ 816503 w 3267282"/>
                <a:gd name="connsiteY0" fmla="*/ 1 h 2340375"/>
                <a:gd name="connsiteX1" fmla="*/ 3267282 w 3267282"/>
                <a:gd name="connsiteY1" fmla="*/ 1879534 h 2340375"/>
                <a:gd name="connsiteX2" fmla="*/ 1951765 w 3267282"/>
                <a:gd name="connsiteY2" fmla="*/ 2340375 h 2340375"/>
                <a:gd name="connsiteX3" fmla="*/ 0 w 3267282"/>
                <a:gd name="connsiteY3" fmla="*/ 831587 h 2340375"/>
                <a:gd name="connsiteX4" fmla="*/ 816503 w 3267282"/>
                <a:gd name="connsiteY4" fmla="*/ 1 h 2340375"/>
                <a:gd name="connsiteX0" fmla="*/ 816503 w 3267282"/>
                <a:gd name="connsiteY0" fmla="*/ -1 h 2340373"/>
                <a:gd name="connsiteX1" fmla="*/ 3267282 w 3267282"/>
                <a:gd name="connsiteY1" fmla="*/ 1879532 h 2340373"/>
                <a:gd name="connsiteX2" fmla="*/ 1951765 w 3267282"/>
                <a:gd name="connsiteY2" fmla="*/ 2340373 h 2340373"/>
                <a:gd name="connsiteX3" fmla="*/ 0 w 3267282"/>
                <a:gd name="connsiteY3" fmla="*/ 831585 h 2340373"/>
                <a:gd name="connsiteX4" fmla="*/ 816503 w 3267282"/>
                <a:gd name="connsiteY4" fmla="*/ -1 h 2340373"/>
                <a:gd name="connsiteX0" fmla="*/ 816503 w 3617162"/>
                <a:gd name="connsiteY0" fmla="*/ 1 h 2340375"/>
                <a:gd name="connsiteX1" fmla="*/ 3617161 w 3617162"/>
                <a:gd name="connsiteY1" fmla="*/ 1676527 h 2340375"/>
                <a:gd name="connsiteX2" fmla="*/ 1951765 w 3617162"/>
                <a:gd name="connsiteY2" fmla="*/ 2340375 h 2340375"/>
                <a:gd name="connsiteX3" fmla="*/ 0 w 3617162"/>
                <a:gd name="connsiteY3" fmla="*/ 831587 h 2340375"/>
                <a:gd name="connsiteX4" fmla="*/ 816503 w 3617162"/>
                <a:gd name="connsiteY4" fmla="*/ 1 h 2340375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522212 w 3617161"/>
                <a:gd name="connsiteY0" fmla="*/ 0 h 3019111"/>
                <a:gd name="connsiteX1" fmla="*/ 3617161 w 3617161"/>
                <a:gd name="connsiteY1" fmla="*/ 2355263 h 3019111"/>
                <a:gd name="connsiteX2" fmla="*/ 1951765 w 3617161"/>
                <a:gd name="connsiteY2" fmla="*/ 3019111 h 3019111"/>
                <a:gd name="connsiteX3" fmla="*/ 0 w 3617161"/>
                <a:gd name="connsiteY3" fmla="*/ 1510323 h 3019111"/>
                <a:gd name="connsiteX4" fmla="*/ 522212 w 3617161"/>
                <a:gd name="connsiteY4" fmla="*/ 0 h 3019111"/>
                <a:gd name="connsiteX0" fmla="*/ 1043316 w 4138265"/>
                <a:gd name="connsiteY0" fmla="*/ 0 h 3019111"/>
                <a:gd name="connsiteX1" fmla="*/ 4138265 w 4138265"/>
                <a:gd name="connsiteY1" fmla="*/ 2355263 h 3019111"/>
                <a:gd name="connsiteX2" fmla="*/ 2472869 w 4138265"/>
                <a:gd name="connsiteY2" fmla="*/ 3019111 h 3019111"/>
                <a:gd name="connsiteX3" fmla="*/ 1 w 4138265"/>
                <a:gd name="connsiteY3" fmla="*/ 1044925 h 3019111"/>
                <a:gd name="connsiteX4" fmla="*/ 1043316 w 4138265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  <a:gd name="connsiteX0" fmla="*/ 1043315 w 4138264"/>
                <a:gd name="connsiteY0" fmla="*/ 0 h 3019111"/>
                <a:gd name="connsiteX1" fmla="*/ 4138264 w 4138264"/>
                <a:gd name="connsiteY1" fmla="*/ 2355263 h 3019111"/>
                <a:gd name="connsiteX2" fmla="*/ 2472868 w 4138264"/>
                <a:gd name="connsiteY2" fmla="*/ 3019111 h 3019111"/>
                <a:gd name="connsiteX3" fmla="*/ 0 w 4138264"/>
                <a:gd name="connsiteY3" fmla="*/ 1044925 h 3019111"/>
                <a:gd name="connsiteX4" fmla="*/ 1043315 w 4138264"/>
                <a:gd name="connsiteY4" fmla="*/ 0 h 30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264" h="3019111">
                  <a:moveTo>
                    <a:pt x="1043315" y="0"/>
                  </a:moveTo>
                  <a:cubicBezTo>
                    <a:pt x="3000907" y="148370"/>
                    <a:pt x="3932750" y="1964172"/>
                    <a:pt x="4138264" y="2355263"/>
                  </a:cubicBezTo>
                  <a:lnTo>
                    <a:pt x="2472868" y="3019111"/>
                  </a:lnTo>
                  <a:cubicBezTo>
                    <a:pt x="2286729" y="2844594"/>
                    <a:pt x="1844961" y="1365252"/>
                    <a:pt x="0" y="1044925"/>
                  </a:cubicBezTo>
                  <a:lnTo>
                    <a:pt x="104331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10800000">
              <a:off x="4108998" y="4005064"/>
              <a:ext cx="2569185" cy="748435"/>
            </a:xfrm>
            <a:custGeom>
              <a:avLst/>
              <a:gdLst>
                <a:gd name="connsiteX0" fmla="*/ 0 w 2592288"/>
                <a:gd name="connsiteY0" fmla="*/ 0 h 2324074"/>
                <a:gd name="connsiteX1" fmla="*/ 2592288 w 2592288"/>
                <a:gd name="connsiteY1" fmla="*/ 0 h 2324074"/>
                <a:gd name="connsiteX2" fmla="*/ 2592288 w 2592288"/>
                <a:gd name="connsiteY2" fmla="*/ 2324074 h 2324074"/>
                <a:gd name="connsiteX3" fmla="*/ 0 w 2592288"/>
                <a:gd name="connsiteY3" fmla="*/ 2324074 h 2324074"/>
                <a:gd name="connsiteX4" fmla="*/ 0 w 2592288"/>
                <a:gd name="connsiteY4" fmla="*/ 0 h 2324074"/>
                <a:gd name="connsiteX0" fmla="*/ 0 w 2839938"/>
                <a:gd name="connsiteY0" fmla="*/ 0 h 2324074"/>
                <a:gd name="connsiteX1" fmla="*/ 2839938 w 2839938"/>
                <a:gd name="connsiteY1" fmla="*/ 933450 h 2324074"/>
                <a:gd name="connsiteX2" fmla="*/ 2592288 w 2839938"/>
                <a:gd name="connsiteY2" fmla="*/ 2324074 h 2324074"/>
                <a:gd name="connsiteX3" fmla="*/ 0 w 2839938"/>
                <a:gd name="connsiteY3" fmla="*/ 2324074 h 2324074"/>
                <a:gd name="connsiteX4" fmla="*/ 0 w 2839938"/>
                <a:gd name="connsiteY4" fmla="*/ 0 h 2324074"/>
                <a:gd name="connsiteX0" fmla="*/ 0 w 2839938"/>
                <a:gd name="connsiteY0" fmla="*/ 42323 h 2366397"/>
                <a:gd name="connsiteX1" fmla="*/ 2839938 w 2839938"/>
                <a:gd name="connsiteY1" fmla="*/ 975773 h 2366397"/>
                <a:gd name="connsiteX2" fmla="*/ 2592288 w 2839938"/>
                <a:gd name="connsiteY2" fmla="*/ 2366397 h 2366397"/>
                <a:gd name="connsiteX3" fmla="*/ 0 w 2839938"/>
                <a:gd name="connsiteY3" fmla="*/ 2366397 h 2366397"/>
                <a:gd name="connsiteX4" fmla="*/ 0 w 2839938"/>
                <a:gd name="connsiteY4" fmla="*/ 42323 h 2366397"/>
                <a:gd name="connsiteX0" fmla="*/ 428625 w 2839938"/>
                <a:gd name="connsiteY0" fmla="*/ 62127 h 2071876"/>
                <a:gd name="connsiteX1" fmla="*/ 2839938 w 2839938"/>
                <a:gd name="connsiteY1" fmla="*/ 681252 h 2071876"/>
                <a:gd name="connsiteX2" fmla="*/ 2592288 w 2839938"/>
                <a:gd name="connsiteY2" fmla="*/ 2071876 h 2071876"/>
                <a:gd name="connsiteX3" fmla="*/ 0 w 2839938"/>
                <a:gd name="connsiteY3" fmla="*/ 2071876 h 2071876"/>
                <a:gd name="connsiteX4" fmla="*/ 428625 w 2839938"/>
                <a:gd name="connsiteY4" fmla="*/ 62127 h 2071876"/>
                <a:gd name="connsiteX0" fmla="*/ 9525 w 2839938"/>
                <a:gd name="connsiteY0" fmla="*/ 44044 h 2330018"/>
                <a:gd name="connsiteX1" fmla="*/ 2839938 w 2839938"/>
                <a:gd name="connsiteY1" fmla="*/ 939394 h 2330018"/>
                <a:gd name="connsiteX2" fmla="*/ 2592288 w 2839938"/>
                <a:gd name="connsiteY2" fmla="*/ 2330018 h 2330018"/>
                <a:gd name="connsiteX3" fmla="*/ 0 w 2839938"/>
                <a:gd name="connsiteY3" fmla="*/ 2330018 h 2330018"/>
                <a:gd name="connsiteX4" fmla="*/ 9525 w 2839938"/>
                <a:gd name="connsiteY4" fmla="*/ 44044 h 2330018"/>
                <a:gd name="connsiteX0" fmla="*/ 9525 w 2858988"/>
                <a:gd name="connsiteY0" fmla="*/ 45907 h 2331881"/>
                <a:gd name="connsiteX1" fmla="*/ 2858988 w 2858988"/>
                <a:gd name="connsiteY1" fmla="*/ 903157 h 2331881"/>
                <a:gd name="connsiteX2" fmla="*/ 2592288 w 2858988"/>
                <a:gd name="connsiteY2" fmla="*/ 2331881 h 2331881"/>
                <a:gd name="connsiteX3" fmla="*/ 0 w 2858988"/>
                <a:gd name="connsiteY3" fmla="*/ 2331881 h 2331881"/>
                <a:gd name="connsiteX4" fmla="*/ 9525 w 2858988"/>
                <a:gd name="connsiteY4" fmla="*/ 45907 h 2331881"/>
                <a:gd name="connsiteX0" fmla="*/ 19050 w 2858988"/>
                <a:gd name="connsiteY0" fmla="*/ 46397 h 2322846"/>
                <a:gd name="connsiteX1" fmla="*/ 2858988 w 2858988"/>
                <a:gd name="connsiteY1" fmla="*/ 894122 h 2322846"/>
                <a:gd name="connsiteX2" fmla="*/ 2592288 w 2858988"/>
                <a:gd name="connsiteY2" fmla="*/ 2322846 h 2322846"/>
                <a:gd name="connsiteX3" fmla="*/ 0 w 2858988"/>
                <a:gd name="connsiteY3" fmla="*/ 2322846 h 2322846"/>
                <a:gd name="connsiteX4" fmla="*/ 19050 w 2858988"/>
                <a:gd name="connsiteY4" fmla="*/ 46397 h 2322846"/>
                <a:gd name="connsiteX0" fmla="*/ 19050 w 2858988"/>
                <a:gd name="connsiteY0" fmla="*/ 148072 h 2424521"/>
                <a:gd name="connsiteX1" fmla="*/ 1399381 w 2858988"/>
                <a:gd name="connsiteY1" fmla="*/ 306920 h 2424521"/>
                <a:gd name="connsiteX2" fmla="*/ 2858988 w 2858988"/>
                <a:gd name="connsiteY2" fmla="*/ 995797 h 2424521"/>
                <a:gd name="connsiteX3" fmla="*/ 2592288 w 2858988"/>
                <a:gd name="connsiteY3" fmla="*/ 2424521 h 2424521"/>
                <a:gd name="connsiteX4" fmla="*/ 0 w 2858988"/>
                <a:gd name="connsiteY4" fmla="*/ 2424521 h 2424521"/>
                <a:gd name="connsiteX5" fmla="*/ 19050 w 2858988"/>
                <a:gd name="connsiteY5" fmla="*/ 148072 h 2424521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19050 w 2864810"/>
                <a:gd name="connsiteY0" fmla="*/ 164433 h 2440882"/>
                <a:gd name="connsiteX1" fmla="*/ 1523206 w 2864810"/>
                <a:gd name="connsiteY1" fmla="*/ 256606 h 2440882"/>
                <a:gd name="connsiteX2" fmla="*/ 2858988 w 2864810"/>
                <a:gd name="connsiteY2" fmla="*/ 1012158 h 2440882"/>
                <a:gd name="connsiteX3" fmla="*/ 2592288 w 2864810"/>
                <a:gd name="connsiteY3" fmla="*/ 2440882 h 2440882"/>
                <a:gd name="connsiteX4" fmla="*/ 0 w 2864810"/>
                <a:gd name="connsiteY4" fmla="*/ 2440882 h 2440882"/>
                <a:gd name="connsiteX5" fmla="*/ 19050 w 2864810"/>
                <a:gd name="connsiteY5" fmla="*/ 164433 h 2440882"/>
                <a:gd name="connsiteX0" fmla="*/ 19050 w 3017480"/>
                <a:gd name="connsiteY0" fmla="*/ 164433 h 2440882"/>
                <a:gd name="connsiteX1" fmla="*/ 1523206 w 3017480"/>
                <a:gd name="connsiteY1" fmla="*/ 256606 h 2440882"/>
                <a:gd name="connsiteX2" fmla="*/ 2858988 w 3017480"/>
                <a:gd name="connsiteY2" fmla="*/ 1012158 h 2440882"/>
                <a:gd name="connsiteX3" fmla="*/ 2592288 w 3017480"/>
                <a:gd name="connsiteY3" fmla="*/ 2440882 h 2440882"/>
                <a:gd name="connsiteX4" fmla="*/ 0 w 3017480"/>
                <a:gd name="connsiteY4" fmla="*/ 2440882 h 2440882"/>
                <a:gd name="connsiteX5" fmla="*/ 19050 w 3017480"/>
                <a:gd name="connsiteY5" fmla="*/ 164433 h 2440882"/>
                <a:gd name="connsiteX0" fmla="*/ 19050 w 3103703"/>
                <a:gd name="connsiteY0" fmla="*/ 164433 h 2440882"/>
                <a:gd name="connsiteX1" fmla="*/ 1523206 w 3103703"/>
                <a:gd name="connsiteY1" fmla="*/ 256606 h 2440882"/>
                <a:gd name="connsiteX2" fmla="*/ 2858988 w 3103703"/>
                <a:gd name="connsiteY2" fmla="*/ 1012158 h 2440882"/>
                <a:gd name="connsiteX3" fmla="*/ 2592288 w 3103703"/>
                <a:gd name="connsiteY3" fmla="*/ 2440882 h 2440882"/>
                <a:gd name="connsiteX4" fmla="*/ 0 w 3103703"/>
                <a:gd name="connsiteY4" fmla="*/ 2440882 h 2440882"/>
                <a:gd name="connsiteX5" fmla="*/ 19050 w 3103703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3005325"/>
                <a:gd name="connsiteY0" fmla="*/ 164433 h 2440882"/>
                <a:gd name="connsiteX1" fmla="*/ 1523206 w 3005325"/>
                <a:gd name="connsiteY1" fmla="*/ 256606 h 2440882"/>
                <a:gd name="connsiteX2" fmla="*/ 2858988 w 3005325"/>
                <a:gd name="connsiteY2" fmla="*/ 1012158 h 2440882"/>
                <a:gd name="connsiteX3" fmla="*/ 2592288 w 3005325"/>
                <a:gd name="connsiteY3" fmla="*/ 2440882 h 2440882"/>
                <a:gd name="connsiteX4" fmla="*/ 0 w 3005325"/>
                <a:gd name="connsiteY4" fmla="*/ 2440882 h 2440882"/>
                <a:gd name="connsiteX5" fmla="*/ 19050 w 3005325"/>
                <a:gd name="connsiteY5" fmla="*/ 164433 h 2440882"/>
                <a:gd name="connsiteX0" fmla="*/ 19050 w 2858988"/>
                <a:gd name="connsiteY0" fmla="*/ 164433 h 2440882"/>
                <a:gd name="connsiteX1" fmla="*/ 1523206 w 2858988"/>
                <a:gd name="connsiteY1" fmla="*/ 256606 h 2440882"/>
                <a:gd name="connsiteX2" fmla="*/ 2858988 w 2858988"/>
                <a:gd name="connsiteY2" fmla="*/ 1012158 h 2440882"/>
                <a:gd name="connsiteX3" fmla="*/ 2592288 w 2858988"/>
                <a:gd name="connsiteY3" fmla="*/ 2440882 h 2440882"/>
                <a:gd name="connsiteX4" fmla="*/ 0 w 2858988"/>
                <a:gd name="connsiteY4" fmla="*/ 2440882 h 2440882"/>
                <a:gd name="connsiteX5" fmla="*/ 19050 w 2858988"/>
                <a:gd name="connsiteY5" fmla="*/ 164433 h 2440882"/>
                <a:gd name="connsiteX0" fmla="*/ 742950 w 2858988"/>
                <a:gd name="connsiteY0" fmla="*/ 117391 h 2631965"/>
                <a:gd name="connsiteX1" fmla="*/ 1523206 w 2858988"/>
                <a:gd name="connsiteY1" fmla="*/ 447689 h 2631965"/>
                <a:gd name="connsiteX2" fmla="*/ 2858988 w 2858988"/>
                <a:gd name="connsiteY2" fmla="*/ 1203241 h 2631965"/>
                <a:gd name="connsiteX3" fmla="*/ 2592288 w 2858988"/>
                <a:gd name="connsiteY3" fmla="*/ 2631965 h 2631965"/>
                <a:gd name="connsiteX4" fmla="*/ 0 w 2858988"/>
                <a:gd name="connsiteY4" fmla="*/ 2631965 h 2631965"/>
                <a:gd name="connsiteX5" fmla="*/ 742950 w 2858988"/>
                <a:gd name="connsiteY5" fmla="*/ 117391 h 2631965"/>
                <a:gd name="connsiteX0" fmla="*/ 38100 w 2858988"/>
                <a:gd name="connsiteY0" fmla="*/ 154701 h 2469250"/>
                <a:gd name="connsiteX1" fmla="*/ 1523206 w 2858988"/>
                <a:gd name="connsiteY1" fmla="*/ 284974 h 2469250"/>
                <a:gd name="connsiteX2" fmla="*/ 2858988 w 2858988"/>
                <a:gd name="connsiteY2" fmla="*/ 1040526 h 2469250"/>
                <a:gd name="connsiteX3" fmla="*/ 2592288 w 2858988"/>
                <a:gd name="connsiteY3" fmla="*/ 2469250 h 2469250"/>
                <a:gd name="connsiteX4" fmla="*/ 0 w 2858988"/>
                <a:gd name="connsiteY4" fmla="*/ 2469250 h 2469250"/>
                <a:gd name="connsiteX5" fmla="*/ 38100 w 2858988"/>
                <a:gd name="connsiteY5" fmla="*/ 154701 h 2469250"/>
                <a:gd name="connsiteX0" fmla="*/ 38100 w 2858988"/>
                <a:gd name="connsiteY0" fmla="*/ 19976 h 2334525"/>
                <a:gd name="connsiteX1" fmla="*/ 1523206 w 2858988"/>
                <a:gd name="connsiteY1" fmla="*/ 150249 h 2334525"/>
                <a:gd name="connsiteX2" fmla="*/ 2858988 w 2858988"/>
                <a:gd name="connsiteY2" fmla="*/ 905801 h 2334525"/>
                <a:gd name="connsiteX3" fmla="*/ 2592288 w 2858988"/>
                <a:gd name="connsiteY3" fmla="*/ 2334525 h 2334525"/>
                <a:gd name="connsiteX4" fmla="*/ 0 w 2858988"/>
                <a:gd name="connsiteY4" fmla="*/ 2334525 h 2334525"/>
                <a:gd name="connsiteX5" fmla="*/ 38100 w 2858988"/>
                <a:gd name="connsiteY5" fmla="*/ 19976 h 2334525"/>
                <a:gd name="connsiteX0" fmla="*/ 38100 w 2858988"/>
                <a:gd name="connsiteY0" fmla="*/ 0 h 2314549"/>
                <a:gd name="connsiteX1" fmla="*/ 1523206 w 2858988"/>
                <a:gd name="connsiteY1" fmla="*/ 130273 h 2314549"/>
                <a:gd name="connsiteX2" fmla="*/ 2858988 w 2858988"/>
                <a:gd name="connsiteY2" fmla="*/ 885825 h 2314549"/>
                <a:gd name="connsiteX3" fmla="*/ 2592288 w 2858988"/>
                <a:gd name="connsiteY3" fmla="*/ 2314549 h 2314549"/>
                <a:gd name="connsiteX4" fmla="*/ 0 w 2858988"/>
                <a:gd name="connsiteY4" fmla="*/ 2314549 h 2314549"/>
                <a:gd name="connsiteX5" fmla="*/ 38100 w 2858988"/>
                <a:gd name="connsiteY5" fmla="*/ 0 h 2314549"/>
                <a:gd name="connsiteX0" fmla="*/ 38100 w 2858988"/>
                <a:gd name="connsiteY0" fmla="*/ 19975 h 2334524"/>
                <a:gd name="connsiteX1" fmla="*/ 1523206 w 2858988"/>
                <a:gd name="connsiteY1" fmla="*/ 150248 h 2334524"/>
                <a:gd name="connsiteX2" fmla="*/ 2858988 w 2858988"/>
                <a:gd name="connsiteY2" fmla="*/ 905800 h 2334524"/>
                <a:gd name="connsiteX3" fmla="*/ 2592288 w 2858988"/>
                <a:gd name="connsiteY3" fmla="*/ 2334524 h 2334524"/>
                <a:gd name="connsiteX4" fmla="*/ 0 w 2858988"/>
                <a:gd name="connsiteY4" fmla="*/ 2334524 h 2334524"/>
                <a:gd name="connsiteX5" fmla="*/ 38100 w 2858988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334524"/>
                <a:gd name="connsiteX1" fmla="*/ 3532981 w 4868763"/>
                <a:gd name="connsiteY1" fmla="*/ 150248 h 2334524"/>
                <a:gd name="connsiteX2" fmla="*/ 4868763 w 4868763"/>
                <a:gd name="connsiteY2" fmla="*/ 905800 h 2334524"/>
                <a:gd name="connsiteX3" fmla="*/ 4602063 w 4868763"/>
                <a:gd name="connsiteY3" fmla="*/ 2334524 h 2334524"/>
                <a:gd name="connsiteX4" fmla="*/ 0 w 4868763"/>
                <a:gd name="connsiteY4" fmla="*/ 1267724 h 2334524"/>
                <a:gd name="connsiteX5" fmla="*/ 2047875 w 4868763"/>
                <a:gd name="connsiteY5" fmla="*/ 19975 h 2334524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401199"/>
                <a:gd name="connsiteX1" fmla="*/ 3532981 w 4868763"/>
                <a:gd name="connsiteY1" fmla="*/ 150248 h 2401199"/>
                <a:gd name="connsiteX2" fmla="*/ 4868763 w 4868763"/>
                <a:gd name="connsiteY2" fmla="*/ 905800 h 2401199"/>
                <a:gd name="connsiteX3" fmla="*/ 3582888 w 4868763"/>
                <a:gd name="connsiteY3" fmla="*/ 2401199 h 2401199"/>
                <a:gd name="connsiteX4" fmla="*/ 0 w 4868763"/>
                <a:gd name="connsiteY4" fmla="*/ 1267724 h 2401199"/>
                <a:gd name="connsiteX5" fmla="*/ 2047875 w 4868763"/>
                <a:gd name="connsiteY5" fmla="*/ 19975 h 2401199"/>
                <a:gd name="connsiteX0" fmla="*/ 2047875 w 4868763"/>
                <a:gd name="connsiteY0" fmla="*/ 19975 h 2105924"/>
                <a:gd name="connsiteX1" fmla="*/ 3532981 w 4868763"/>
                <a:gd name="connsiteY1" fmla="*/ 150248 h 2105924"/>
                <a:gd name="connsiteX2" fmla="*/ 4868763 w 4868763"/>
                <a:gd name="connsiteY2" fmla="*/ 905800 h 2105924"/>
                <a:gd name="connsiteX3" fmla="*/ 3868638 w 4868763"/>
                <a:gd name="connsiteY3" fmla="*/ 2105924 h 2105924"/>
                <a:gd name="connsiteX4" fmla="*/ 0 w 4868763"/>
                <a:gd name="connsiteY4" fmla="*/ 1267724 h 2105924"/>
                <a:gd name="connsiteX5" fmla="*/ 2047875 w 4868763"/>
                <a:gd name="connsiteY5" fmla="*/ 19975 h 2105924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382149"/>
                <a:gd name="connsiteX1" fmla="*/ 3532981 w 4868763"/>
                <a:gd name="connsiteY1" fmla="*/ 150248 h 2382149"/>
                <a:gd name="connsiteX2" fmla="*/ 4868763 w 4868763"/>
                <a:gd name="connsiteY2" fmla="*/ 905800 h 2382149"/>
                <a:gd name="connsiteX3" fmla="*/ 3582888 w 4868763"/>
                <a:gd name="connsiteY3" fmla="*/ 2382149 h 2382149"/>
                <a:gd name="connsiteX4" fmla="*/ 0 w 4868763"/>
                <a:gd name="connsiteY4" fmla="*/ 1267724 h 2382149"/>
                <a:gd name="connsiteX5" fmla="*/ 2047875 w 4868763"/>
                <a:gd name="connsiteY5" fmla="*/ 19975 h 2382149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623241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4868763"/>
                <a:gd name="connsiteY0" fmla="*/ 19975 h 2706692"/>
                <a:gd name="connsiteX1" fmla="*/ 3532981 w 4868763"/>
                <a:gd name="connsiteY1" fmla="*/ 150248 h 2706692"/>
                <a:gd name="connsiteX2" fmla="*/ 4868763 w 4868763"/>
                <a:gd name="connsiteY2" fmla="*/ 905800 h 2706692"/>
                <a:gd name="connsiteX3" fmla="*/ 3569437 w 4868763"/>
                <a:gd name="connsiteY3" fmla="*/ 2706692 h 2706692"/>
                <a:gd name="connsiteX4" fmla="*/ 0 w 4868763"/>
                <a:gd name="connsiteY4" fmla="*/ 1267724 h 2706692"/>
                <a:gd name="connsiteX5" fmla="*/ 2047875 w 4868763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47875 w 5081687"/>
                <a:gd name="connsiteY0" fmla="*/ 19975 h 2706692"/>
                <a:gd name="connsiteX1" fmla="*/ 3532981 w 5081687"/>
                <a:gd name="connsiteY1" fmla="*/ 150248 h 2706692"/>
                <a:gd name="connsiteX2" fmla="*/ 5081687 w 5081687"/>
                <a:gd name="connsiteY2" fmla="*/ 1551251 h 2706692"/>
                <a:gd name="connsiteX3" fmla="*/ 3569437 w 5081687"/>
                <a:gd name="connsiteY3" fmla="*/ 2706692 h 2706692"/>
                <a:gd name="connsiteX4" fmla="*/ 0 w 5081687"/>
                <a:gd name="connsiteY4" fmla="*/ 1267724 h 2706692"/>
                <a:gd name="connsiteX5" fmla="*/ 2047875 w 5081687"/>
                <a:gd name="connsiteY5" fmla="*/ 19975 h 2706692"/>
                <a:gd name="connsiteX0" fmla="*/ 2034138 w 5081687"/>
                <a:gd name="connsiteY0" fmla="*/ 485769 h 2579369"/>
                <a:gd name="connsiteX1" fmla="*/ 3532981 w 5081687"/>
                <a:gd name="connsiteY1" fmla="*/ 22925 h 2579369"/>
                <a:gd name="connsiteX2" fmla="*/ 5081687 w 5081687"/>
                <a:gd name="connsiteY2" fmla="*/ 1423928 h 2579369"/>
                <a:gd name="connsiteX3" fmla="*/ 3569437 w 5081687"/>
                <a:gd name="connsiteY3" fmla="*/ 2579369 h 2579369"/>
                <a:gd name="connsiteX4" fmla="*/ 0 w 5081687"/>
                <a:gd name="connsiteY4" fmla="*/ 1140401 h 2579369"/>
                <a:gd name="connsiteX5" fmla="*/ 2034138 w 5081687"/>
                <a:gd name="connsiteY5" fmla="*/ 485769 h 2579369"/>
                <a:gd name="connsiteX0" fmla="*/ 2336353 w 5081687"/>
                <a:gd name="connsiteY0" fmla="*/ 247117 h 2593663"/>
                <a:gd name="connsiteX1" fmla="*/ 3532981 w 5081687"/>
                <a:gd name="connsiteY1" fmla="*/ 37219 h 2593663"/>
                <a:gd name="connsiteX2" fmla="*/ 5081687 w 5081687"/>
                <a:gd name="connsiteY2" fmla="*/ 1438222 h 2593663"/>
                <a:gd name="connsiteX3" fmla="*/ 3569437 w 5081687"/>
                <a:gd name="connsiteY3" fmla="*/ 2593663 h 2593663"/>
                <a:gd name="connsiteX4" fmla="*/ 0 w 5081687"/>
                <a:gd name="connsiteY4" fmla="*/ 1154695 h 2593663"/>
                <a:gd name="connsiteX5" fmla="*/ 2336353 w 5081687"/>
                <a:gd name="connsiteY5" fmla="*/ 247117 h 2593663"/>
                <a:gd name="connsiteX0" fmla="*/ 2336353 w 5081687"/>
                <a:gd name="connsiteY0" fmla="*/ 266018 h 2612564"/>
                <a:gd name="connsiteX1" fmla="*/ 3532981 w 5081687"/>
                <a:gd name="connsiteY1" fmla="*/ 56120 h 2612564"/>
                <a:gd name="connsiteX2" fmla="*/ 5081687 w 5081687"/>
                <a:gd name="connsiteY2" fmla="*/ 1457123 h 2612564"/>
                <a:gd name="connsiteX3" fmla="*/ 3569437 w 5081687"/>
                <a:gd name="connsiteY3" fmla="*/ 2612564 h 2612564"/>
                <a:gd name="connsiteX4" fmla="*/ 0 w 5081687"/>
                <a:gd name="connsiteY4" fmla="*/ 1173596 h 2612564"/>
                <a:gd name="connsiteX5" fmla="*/ 2336353 w 5081687"/>
                <a:gd name="connsiteY5" fmla="*/ 266018 h 2612564"/>
                <a:gd name="connsiteX0" fmla="*/ 2336353 w 5081687"/>
                <a:gd name="connsiteY0" fmla="*/ 27292 h 2373838"/>
                <a:gd name="connsiteX1" fmla="*/ 3498637 w 5081687"/>
                <a:gd name="connsiteY1" fmla="*/ 977461 h 2373838"/>
                <a:gd name="connsiteX2" fmla="*/ 5081687 w 5081687"/>
                <a:gd name="connsiteY2" fmla="*/ 1218397 h 2373838"/>
                <a:gd name="connsiteX3" fmla="*/ 3569437 w 5081687"/>
                <a:gd name="connsiteY3" fmla="*/ 2373838 h 2373838"/>
                <a:gd name="connsiteX4" fmla="*/ 0 w 5081687"/>
                <a:gd name="connsiteY4" fmla="*/ 934870 h 2373838"/>
                <a:gd name="connsiteX5" fmla="*/ 2336353 w 5081687"/>
                <a:gd name="connsiteY5" fmla="*/ 27292 h 2373838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61756 h 2408302"/>
                <a:gd name="connsiteX1" fmla="*/ 3979436 w 5081687"/>
                <a:gd name="connsiteY1" fmla="*/ 357750 h 2408302"/>
                <a:gd name="connsiteX2" fmla="*/ 5081687 w 5081687"/>
                <a:gd name="connsiteY2" fmla="*/ 1252861 h 2408302"/>
                <a:gd name="connsiteX3" fmla="*/ 3569437 w 5081687"/>
                <a:gd name="connsiteY3" fmla="*/ 2408302 h 2408302"/>
                <a:gd name="connsiteX4" fmla="*/ 0 w 5081687"/>
                <a:gd name="connsiteY4" fmla="*/ 969334 h 2408302"/>
                <a:gd name="connsiteX5" fmla="*/ 2336353 w 5081687"/>
                <a:gd name="connsiteY5" fmla="*/ 61756 h 2408302"/>
                <a:gd name="connsiteX0" fmla="*/ 2336353 w 5081687"/>
                <a:gd name="connsiteY0" fmla="*/ 0 h 2346546"/>
                <a:gd name="connsiteX1" fmla="*/ 3979436 w 5081687"/>
                <a:gd name="connsiteY1" fmla="*/ 295994 h 2346546"/>
                <a:gd name="connsiteX2" fmla="*/ 5081687 w 5081687"/>
                <a:gd name="connsiteY2" fmla="*/ 1191105 h 2346546"/>
                <a:gd name="connsiteX3" fmla="*/ 3569437 w 5081687"/>
                <a:gd name="connsiteY3" fmla="*/ 2346546 h 2346546"/>
                <a:gd name="connsiteX4" fmla="*/ 0 w 5081687"/>
                <a:gd name="connsiteY4" fmla="*/ 907578 h 2346546"/>
                <a:gd name="connsiteX5" fmla="*/ 2336353 w 5081687"/>
                <a:gd name="connsiteY5" fmla="*/ 0 h 2346546"/>
                <a:gd name="connsiteX0" fmla="*/ 2336353 w 5081687"/>
                <a:gd name="connsiteY0" fmla="*/ 14470 h 2361016"/>
                <a:gd name="connsiteX1" fmla="*/ 3979436 w 5081687"/>
                <a:gd name="connsiteY1" fmla="*/ 310464 h 2361016"/>
                <a:gd name="connsiteX2" fmla="*/ 5081687 w 5081687"/>
                <a:gd name="connsiteY2" fmla="*/ 1205575 h 2361016"/>
                <a:gd name="connsiteX3" fmla="*/ 3569437 w 5081687"/>
                <a:gd name="connsiteY3" fmla="*/ 2361016 h 2361016"/>
                <a:gd name="connsiteX4" fmla="*/ 0 w 5081687"/>
                <a:gd name="connsiteY4" fmla="*/ 922048 h 2361016"/>
                <a:gd name="connsiteX5" fmla="*/ 2336353 w 5081687"/>
                <a:gd name="connsiteY5" fmla="*/ 14470 h 2361016"/>
                <a:gd name="connsiteX0" fmla="*/ 2336353 w 5081687"/>
                <a:gd name="connsiteY0" fmla="*/ 17346 h 2363892"/>
                <a:gd name="connsiteX1" fmla="*/ 3979436 w 5081687"/>
                <a:gd name="connsiteY1" fmla="*/ 313340 h 2363892"/>
                <a:gd name="connsiteX2" fmla="*/ 5081687 w 5081687"/>
                <a:gd name="connsiteY2" fmla="*/ 1208451 h 2363892"/>
                <a:gd name="connsiteX3" fmla="*/ 3569437 w 5081687"/>
                <a:gd name="connsiteY3" fmla="*/ 2363892 h 2363892"/>
                <a:gd name="connsiteX4" fmla="*/ 0 w 5081687"/>
                <a:gd name="connsiteY4" fmla="*/ 924924 h 2363892"/>
                <a:gd name="connsiteX5" fmla="*/ 2336353 w 5081687"/>
                <a:gd name="connsiteY5" fmla="*/ 17346 h 2363892"/>
                <a:gd name="connsiteX0" fmla="*/ 2336353 w 5081687"/>
                <a:gd name="connsiteY0" fmla="*/ 6134 h 2352680"/>
                <a:gd name="connsiteX1" fmla="*/ 3979436 w 5081687"/>
                <a:gd name="connsiteY1" fmla="*/ 302128 h 2352680"/>
                <a:gd name="connsiteX2" fmla="*/ 5081687 w 5081687"/>
                <a:gd name="connsiteY2" fmla="*/ 1197239 h 2352680"/>
                <a:gd name="connsiteX3" fmla="*/ 3569437 w 5081687"/>
                <a:gd name="connsiteY3" fmla="*/ 2352680 h 2352680"/>
                <a:gd name="connsiteX4" fmla="*/ 0 w 5081687"/>
                <a:gd name="connsiteY4" fmla="*/ 913712 h 2352680"/>
                <a:gd name="connsiteX5" fmla="*/ 2336353 w 5081687"/>
                <a:gd name="connsiteY5" fmla="*/ 6134 h 2352680"/>
                <a:gd name="connsiteX0" fmla="*/ 2336353 w 5081687"/>
                <a:gd name="connsiteY0" fmla="*/ 9893 h 2356439"/>
                <a:gd name="connsiteX1" fmla="*/ 3979436 w 5081687"/>
                <a:gd name="connsiteY1" fmla="*/ 305887 h 2356439"/>
                <a:gd name="connsiteX2" fmla="*/ 5081687 w 5081687"/>
                <a:gd name="connsiteY2" fmla="*/ 1200998 h 2356439"/>
                <a:gd name="connsiteX3" fmla="*/ 3569437 w 5081687"/>
                <a:gd name="connsiteY3" fmla="*/ 2356439 h 2356439"/>
                <a:gd name="connsiteX4" fmla="*/ 0 w 5081687"/>
                <a:gd name="connsiteY4" fmla="*/ 917471 h 2356439"/>
                <a:gd name="connsiteX5" fmla="*/ 2336353 w 5081687"/>
                <a:gd name="connsiteY5" fmla="*/ 9893 h 2356439"/>
                <a:gd name="connsiteX0" fmla="*/ 2336353 w 5081687"/>
                <a:gd name="connsiteY0" fmla="*/ 10756 h 2357302"/>
                <a:gd name="connsiteX1" fmla="*/ 3979436 w 5081687"/>
                <a:gd name="connsiteY1" fmla="*/ 306750 h 2357302"/>
                <a:gd name="connsiteX2" fmla="*/ 5081687 w 5081687"/>
                <a:gd name="connsiteY2" fmla="*/ 1201861 h 2357302"/>
                <a:gd name="connsiteX3" fmla="*/ 3569437 w 5081687"/>
                <a:gd name="connsiteY3" fmla="*/ 2357302 h 2357302"/>
                <a:gd name="connsiteX4" fmla="*/ 0 w 5081687"/>
                <a:gd name="connsiteY4" fmla="*/ 918334 h 2357302"/>
                <a:gd name="connsiteX5" fmla="*/ 2336353 w 5081687"/>
                <a:gd name="connsiteY5" fmla="*/ 10756 h 2357302"/>
                <a:gd name="connsiteX0" fmla="*/ 2336353 w 5081687"/>
                <a:gd name="connsiteY0" fmla="*/ 10308 h 2356854"/>
                <a:gd name="connsiteX1" fmla="*/ 3979436 w 5081687"/>
                <a:gd name="connsiteY1" fmla="*/ 306302 h 2356854"/>
                <a:gd name="connsiteX2" fmla="*/ 5081687 w 5081687"/>
                <a:gd name="connsiteY2" fmla="*/ 1201413 h 2356854"/>
                <a:gd name="connsiteX3" fmla="*/ 3569437 w 5081687"/>
                <a:gd name="connsiteY3" fmla="*/ 2356854 h 2356854"/>
                <a:gd name="connsiteX4" fmla="*/ 0 w 5081687"/>
                <a:gd name="connsiteY4" fmla="*/ 917886 h 2356854"/>
                <a:gd name="connsiteX5" fmla="*/ 2336353 w 5081687"/>
                <a:gd name="connsiteY5" fmla="*/ 10308 h 2356854"/>
                <a:gd name="connsiteX0" fmla="*/ 2336353 w 5081687"/>
                <a:gd name="connsiteY0" fmla="*/ 10755 h 2357301"/>
                <a:gd name="connsiteX1" fmla="*/ 3979436 w 5081687"/>
                <a:gd name="connsiteY1" fmla="*/ 306749 h 2357301"/>
                <a:gd name="connsiteX2" fmla="*/ 5081687 w 5081687"/>
                <a:gd name="connsiteY2" fmla="*/ 1201860 h 2357301"/>
                <a:gd name="connsiteX3" fmla="*/ 3569437 w 5081687"/>
                <a:gd name="connsiteY3" fmla="*/ 2357301 h 2357301"/>
                <a:gd name="connsiteX4" fmla="*/ 0 w 5081687"/>
                <a:gd name="connsiteY4" fmla="*/ 918333 h 2357301"/>
                <a:gd name="connsiteX5" fmla="*/ 2336353 w 5081687"/>
                <a:gd name="connsiteY5" fmla="*/ 10755 h 235730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11535 h 2358081"/>
                <a:gd name="connsiteX1" fmla="*/ 3979436 w 5081687"/>
                <a:gd name="connsiteY1" fmla="*/ 281364 h 2358081"/>
                <a:gd name="connsiteX2" fmla="*/ 5081687 w 5081687"/>
                <a:gd name="connsiteY2" fmla="*/ 1202640 h 2358081"/>
                <a:gd name="connsiteX3" fmla="*/ 3569437 w 5081687"/>
                <a:gd name="connsiteY3" fmla="*/ 2358081 h 2358081"/>
                <a:gd name="connsiteX4" fmla="*/ 0 w 5081687"/>
                <a:gd name="connsiteY4" fmla="*/ 919113 h 2358081"/>
                <a:gd name="connsiteX5" fmla="*/ 2336353 w 5081687"/>
                <a:gd name="connsiteY5" fmla="*/ 11535 h 2358081"/>
                <a:gd name="connsiteX0" fmla="*/ 2336353 w 5081687"/>
                <a:gd name="connsiteY0" fmla="*/ 0 h 2346546"/>
                <a:gd name="connsiteX1" fmla="*/ 5081687 w 5081687"/>
                <a:gd name="connsiteY1" fmla="*/ 1191105 h 2346546"/>
                <a:gd name="connsiteX2" fmla="*/ 3569437 w 5081687"/>
                <a:gd name="connsiteY2" fmla="*/ 2346546 h 2346546"/>
                <a:gd name="connsiteX3" fmla="*/ 0 w 5081687"/>
                <a:gd name="connsiteY3" fmla="*/ 907578 h 2346546"/>
                <a:gd name="connsiteX4" fmla="*/ 2336353 w 5081687"/>
                <a:gd name="connsiteY4" fmla="*/ 0 h 2346546"/>
                <a:gd name="connsiteX0" fmla="*/ 2336353 w 5081687"/>
                <a:gd name="connsiteY0" fmla="*/ 23593 h 2370139"/>
                <a:gd name="connsiteX1" fmla="*/ 5081687 w 5081687"/>
                <a:gd name="connsiteY1" fmla="*/ 1214698 h 2370139"/>
                <a:gd name="connsiteX2" fmla="*/ 3569437 w 5081687"/>
                <a:gd name="connsiteY2" fmla="*/ 2370139 h 2370139"/>
                <a:gd name="connsiteX3" fmla="*/ 0 w 5081687"/>
                <a:gd name="connsiteY3" fmla="*/ 931171 h 2370139"/>
                <a:gd name="connsiteX4" fmla="*/ 2336353 w 5081687"/>
                <a:gd name="connsiteY4" fmla="*/ 23593 h 2370139"/>
                <a:gd name="connsiteX0" fmla="*/ 1554633 w 5081687"/>
                <a:gd name="connsiteY0" fmla="*/ 19445 h 2608650"/>
                <a:gd name="connsiteX1" fmla="*/ 5081687 w 5081687"/>
                <a:gd name="connsiteY1" fmla="*/ 1453209 h 2608650"/>
                <a:gd name="connsiteX2" fmla="*/ 3569437 w 5081687"/>
                <a:gd name="connsiteY2" fmla="*/ 2608650 h 2608650"/>
                <a:gd name="connsiteX3" fmla="*/ 0 w 5081687"/>
                <a:gd name="connsiteY3" fmla="*/ 1169682 h 2608650"/>
                <a:gd name="connsiteX4" fmla="*/ 1554633 w 5081687"/>
                <a:gd name="connsiteY4" fmla="*/ 19445 h 2608650"/>
                <a:gd name="connsiteX0" fmla="*/ 1514099 w 5081687"/>
                <a:gd name="connsiteY0" fmla="*/ 19342 h 2615900"/>
                <a:gd name="connsiteX1" fmla="*/ 5081687 w 5081687"/>
                <a:gd name="connsiteY1" fmla="*/ 1460459 h 2615900"/>
                <a:gd name="connsiteX2" fmla="*/ 3569437 w 5081687"/>
                <a:gd name="connsiteY2" fmla="*/ 2615900 h 2615900"/>
                <a:gd name="connsiteX3" fmla="*/ 0 w 5081687"/>
                <a:gd name="connsiteY3" fmla="*/ 1176932 h 2615900"/>
                <a:gd name="connsiteX4" fmla="*/ 1514099 w 5081687"/>
                <a:gd name="connsiteY4" fmla="*/ 19342 h 2615900"/>
                <a:gd name="connsiteX0" fmla="*/ 1514099 w 5081687"/>
                <a:gd name="connsiteY0" fmla="*/ 35912 h 2632470"/>
                <a:gd name="connsiteX1" fmla="*/ 5081687 w 5081687"/>
                <a:gd name="connsiteY1" fmla="*/ 1477029 h 2632470"/>
                <a:gd name="connsiteX2" fmla="*/ 3569437 w 5081687"/>
                <a:gd name="connsiteY2" fmla="*/ 2632470 h 2632470"/>
                <a:gd name="connsiteX3" fmla="*/ 0 w 5081687"/>
                <a:gd name="connsiteY3" fmla="*/ 1193502 h 2632470"/>
                <a:gd name="connsiteX4" fmla="*/ 1514099 w 5081687"/>
                <a:gd name="connsiteY4" fmla="*/ 35912 h 2632470"/>
                <a:gd name="connsiteX0" fmla="*/ 1514099 w 5081687"/>
                <a:gd name="connsiteY0" fmla="*/ 35582 h 2632140"/>
                <a:gd name="connsiteX1" fmla="*/ 5081687 w 5081687"/>
                <a:gd name="connsiteY1" fmla="*/ 1476699 h 2632140"/>
                <a:gd name="connsiteX2" fmla="*/ 3569437 w 5081687"/>
                <a:gd name="connsiteY2" fmla="*/ 2632140 h 2632140"/>
                <a:gd name="connsiteX3" fmla="*/ 0 w 5081687"/>
                <a:gd name="connsiteY3" fmla="*/ 1193172 h 2632140"/>
                <a:gd name="connsiteX4" fmla="*/ 1514099 w 5081687"/>
                <a:gd name="connsiteY4" fmla="*/ 35582 h 2632140"/>
                <a:gd name="connsiteX0" fmla="*/ 1514099 w 5081687"/>
                <a:gd name="connsiteY0" fmla="*/ 30851 h 2627409"/>
                <a:gd name="connsiteX1" fmla="*/ 5081687 w 5081687"/>
                <a:gd name="connsiteY1" fmla="*/ 1471968 h 2627409"/>
                <a:gd name="connsiteX2" fmla="*/ 3569437 w 5081687"/>
                <a:gd name="connsiteY2" fmla="*/ 2627409 h 2627409"/>
                <a:gd name="connsiteX3" fmla="*/ 0 w 5081687"/>
                <a:gd name="connsiteY3" fmla="*/ 1188441 h 2627409"/>
                <a:gd name="connsiteX4" fmla="*/ 1514099 w 5081687"/>
                <a:gd name="connsiteY4" fmla="*/ 30851 h 2627409"/>
                <a:gd name="connsiteX0" fmla="*/ 1514099 w 5081687"/>
                <a:gd name="connsiteY0" fmla="*/ 37481 h 2634039"/>
                <a:gd name="connsiteX1" fmla="*/ 5081687 w 5081687"/>
                <a:gd name="connsiteY1" fmla="*/ 1478598 h 2634039"/>
                <a:gd name="connsiteX2" fmla="*/ 3569437 w 5081687"/>
                <a:gd name="connsiteY2" fmla="*/ 2634039 h 2634039"/>
                <a:gd name="connsiteX3" fmla="*/ 0 w 5081687"/>
                <a:gd name="connsiteY3" fmla="*/ 1195071 h 2634039"/>
                <a:gd name="connsiteX4" fmla="*/ 1514099 w 5081687"/>
                <a:gd name="connsiteY4" fmla="*/ 37481 h 2634039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081687"/>
                <a:gd name="connsiteY0" fmla="*/ 37481 h 1854584"/>
                <a:gd name="connsiteX1" fmla="*/ 5081687 w 5081687"/>
                <a:gd name="connsiteY1" fmla="*/ 1478598 h 1854584"/>
                <a:gd name="connsiteX2" fmla="*/ 4079004 w 5081687"/>
                <a:gd name="connsiteY2" fmla="*/ 1854584 h 1854584"/>
                <a:gd name="connsiteX3" fmla="*/ 0 w 5081687"/>
                <a:gd name="connsiteY3" fmla="*/ 1195071 h 1854584"/>
                <a:gd name="connsiteX4" fmla="*/ 1514099 w 5081687"/>
                <a:gd name="connsiteY4" fmla="*/ 37481 h 1854584"/>
                <a:gd name="connsiteX0" fmla="*/ 1514099 w 5484281"/>
                <a:gd name="connsiteY0" fmla="*/ 37481 h 1567805"/>
                <a:gd name="connsiteX1" fmla="*/ 5081687 w 5484281"/>
                <a:gd name="connsiteY1" fmla="*/ 1478598 h 1567805"/>
                <a:gd name="connsiteX2" fmla="*/ 5005487 w 5484281"/>
                <a:gd name="connsiteY2" fmla="*/ 1567805 h 1567805"/>
                <a:gd name="connsiteX3" fmla="*/ 0 w 5484281"/>
                <a:gd name="connsiteY3" fmla="*/ 1195071 h 1567805"/>
                <a:gd name="connsiteX4" fmla="*/ 1514099 w 5484281"/>
                <a:gd name="connsiteY4" fmla="*/ 37481 h 1567805"/>
                <a:gd name="connsiteX0" fmla="*/ 225805 w 4195987"/>
                <a:gd name="connsiteY0" fmla="*/ 37481 h 1567805"/>
                <a:gd name="connsiteX1" fmla="*/ 3793393 w 4195987"/>
                <a:gd name="connsiteY1" fmla="*/ 1478598 h 1567805"/>
                <a:gd name="connsiteX2" fmla="*/ 3717193 w 4195987"/>
                <a:gd name="connsiteY2" fmla="*/ 1567805 h 1567805"/>
                <a:gd name="connsiteX3" fmla="*/ 217240 w 4195987"/>
                <a:gd name="connsiteY3" fmla="*/ 158248 h 1567805"/>
                <a:gd name="connsiteX4" fmla="*/ 225805 w 4195987"/>
                <a:gd name="connsiteY4" fmla="*/ 37481 h 1567805"/>
                <a:gd name="connsiteX0" fmla="*/ 8564 w 3978746"/>
                <a:gd name="connsiteY0" fmla="*/ 37481 h 1567805"/>
                <a:gd name="connsiteX1" fmla="*/ 3576152 w 3978746"/>
                <a:gd name="connsiteY1" fmla="*/ 1478598 h 1567805"/>
                <a:gd name="connsiteX2" fmla="*/ 3499952 w 3978746"/>
                <a:gd name="connsiteY2" fmla="*/ 1567805 h 1567805"/>
                <a:gd name="connsiteX3" fmla="*/ -1 w 3978746"/>
                <a:gd name="connsiteY3" fmla="*/ 158248 h 1567805"/>
                <a:gd name="connsiteX4" fmla="*/ 8564 w 3978746"/>
                <a:gd name="connsiteY4" fmla="*/ 37481 h 1567805"/>
                <a:gd name="connsiteX0" fmla="*/ 8565 w 3576153"/>
                <a:gd name="connsiteY0" fmla="*/ 37481 h 1567805"/>
                <a:gd name="connsiteX1" fmla="*/ 3576153 w 3576153"/>
                <a:gd name="connsiteY1" fmla="*/ 1478598 h 1567805"/>
                <a:gd name="connsiteX2" fmla="*/ 3499953 w 3576153"/>
                <a:gd name="connsiteY2" fmla="*/ 1567805 h 1567805"/>
                <a:gd name="connsiteX3" fmla="*/ 0 w 3576153"/>
                <a:gd name="connsiteY3" fmla="*/ 158248 h 1567805"/>
                <a:gd name="connsiteX4" fmla="*/ 8565 w 3576153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95666 w 3567588"/>
                <a:gd name="connsiteY3" fmla="*/ 114128 h 1567805"/>
                <a:gd name="connsiteX4" fmla="*/ 0 w 3567588"/>
                <a:gd name="connsiteY4" fmla="*/ 37481 h 1567805"/>
                <a:gd name="connsiteX0" fmla="*/ 0 w 3567588"/>
                <a:gd name="connsiteY0" fmla="*/ 37481 h 1567805"/>
                <a:gd name="connsiteX1" fmla="*/ 3567588 w 3567588"/>
                <a:gd name="connsiteY1" fmla="*/ 1478598 h 1567805"/>
                <a:gd name="connsiteX2" fmla="*/ 3491388 w 3567588"/>
                <a:gd name="connsiteY2" fmla="*/ 1567805 h 1567805"/>
                <a:gd name="connsiteX3" fmla="*/ 8808 w 3567588"/>
                <a:gd name="connsiteY3" fmla="*/ 172955 h 1567805"/>
                <a:gd name="connsiteX4" fmla="*/ 0 w 3567588"/>
                <a:gd name="connsiteY4" fmla="*/ 37481 h 1567805"/>
                <a:gd name="connsiteX0" fmla="*/ 31545 w 3599133"/>
                <a:gd name="connsiteY0" fmla="*/ 37481 h 1567805"/>
                <a:gd name="connsiteX1" fmla="*/ 3599133 w 3599133"/>
                <a:gd name="connsiteY1" fmla="*/ 1478598 h 1567805"/>
                <a:gd name="connsiteX2" fmla="*/ 3522933 w 3599133"/>
                <a:gd name="connsiteY2" fmla="*/ 1567805 h 1567805"/>
                <a:gd name="connsiteX3" fmla="*/ 0 w 3599133"/>
                <a:gd name="connsiteY3" fmla="*/ 518849 h 1567805"/>
                <a:gd name="connsiteX4" fmla="*/ 31545 w 3599133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21456 w 3589044"/>
                <a:gd name="connsiteY0" fmla="*/ 37481 h 1567805"/>
                <a:gd name="connsiteX1" fmla="*/ 3589044 w 3589044"/>
                <a:gd name="connsiteY1" fmla="*/ 1478598 h 1567805"/>
                <a:gd name="connsiteX2" fmla="*/ 3512844 w 3589044"/>
                <a:gd name="connsiteY2" fmla="*/ 1567805 h 1567805"/>
                <a:gd name="connsiteX3" fmla="*/ 0 w 3589044"/>
                <a:gd name="connsiteY3" fmla="*/ 523119 h 1567805"/>
                <a:gd name="connsiteX4" fmla="*/ 21456 w 3589044"/>
                <a:gd name="connsiteY4" fmla="*/ 37481 h 1567805"/>
                <a:gd name="connsiteX0" fmla="*/ 0 w 3634842"/>
                <a:gd name="connsiteY0" fmla="*/ 47711 h 1262033"/>
                <a:gd name="connsiteX1" fmla="*/ 3634842 w 3634842"/>
                <a:gd name="connsiteY1" fmla="*/ 1172826 h 1262033"/>
                <a:gd name="connsiteX2" fmla="*/ 3558642 w 3634842"/>
                <a:gd name="connsiteY2" fmla="*/ 1262033 h 1262033"/>
                <a:gd name="connsiteX3" fmla="*/ 45798 w 3634842"/>
                <a:gd name="connsiteY3" fmla="*/ 217347 h 1262033"/>
                <a:gd name="connsiteX4" fmla="*/ 0 w 3634842"/>
                <a:gd name="connsiteY4" fmla="*/ 47711 h 1262033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5798 w 3634842"/>
                <a:gd name="connsiteY3" fmla="*/ 300709 h 1345395"/>
                <a:gd name="connsiteX4" fmla="*/ 0 w 3634842"/>
                <a:gd name="connsiteY4" fmla="*/ 131073 h 1345395"/>
                <a:gd name="connsiteX0" fmla="*/ 0 w 3634842"/>
                <a:gd name="connsiteY0" fmla="*/ 131073 h 1345395"/>
                <a:gd name="connsiteX1" fmla="*/ 3634842 w 3634842"/>
                <a:gd name="connsiteY1" fmla="*/ 1256188 h 1345395"/>
                <a:gd name="connsiteX2" fmla="*/ 3558642 w 3634842"/>
                <a:gd name="connsiteY2" fmla="*/ 1345395 h 1345395"/>
                <a:gd name="connsiteX3" fmla="*/ 42160 w 3634842"/>
                <a:gd name="connsiteY3" fmla="*/ 309947 h 1345395"/>
                <a:gd name="connsiteX4" fmla="*/ 0 w 3634842"/>
                <a:gd name="connsiteY4" fmla="*/ 131073 h 1345395"/>
                <a:gd name="connsiteX0" fmla="*/ 0 w 3634842"/>
                <a:gd name="connsiteY0" fmla="*/ 132118 h 1333629"/>
                <a:gd name="connsiteX1" fmla="*/ 3634842 w 3634842"/>
                <a:gd name="connsiteY1" fmla="*/ 1244422 h 1333629"/>
                <a:gd name="connsiteX2" fmla="*/ 3558642 w 3634842"/>
                <a:gd name="connsiteY2" fmla="*/ 1333629 h 1333629"/>
                <a:gd name="connsiteX3" fmla="*/ 42160 w 3634842"/>
                <a:gd name="connsiteY3" fmla="*/ 298181 h 1333629"/>
                <a:gd name="connsiteX4" fmla="*/ 0 w 3634842"/>
                <a:gd name="connsiteY4" fmla="*/ 132118 h 1333629"/>
                <a:gd name="connsiteX0" fmla="*/ 0 w 3628116"/>
                <a:gd name="connsiteY0" fmla="*/ 130386 h 1353250"/>
                <a:gd name="connsiteX1" fmla="*/ 3628116 w 3628116"/>
                <a:gd name="connsiteY1" fmla="*/ 1264043 h 1353250"/>
                <a:gd name="connsiteX2" fmla="*/ 3551916 w 3628116"/>
                <a:gd name="connsiteY2" fmla="*/ 1353250 h 1353250"/>
                <a:gd name="connsiteX3" fmla="*/ 35434 w 3628116"/>
                <a:gd name="connsiteY3" fmla="*/ 317802 h 1353250"/>
                <a:gd name="connsiteX4" fmla="*/ 0 w 3628116"/>
                <a:gd name="connsiteY4" fmla="*/ 130386 h 1353250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28709 w 3621391"/>
                <a:gd name="connsiteY3" fmla="*/ 306025 h 1341473"/>
                <a:gd name="connsiteX4" fmla="*/ 0 w 3621391"/>
                <a:gd name="connsiteY4" fmla="*/ 131420 h 1341473"/>
                <a:gd name="connsiteX0" fmla="*/ 0 w 3621391"/>
                <a:gd name="connsiteY0" fmla="*/ 131420 h 1341473"/>
                <a:gd name="connsiteX1" fmla="*/ 3621391 w 3621391"/>
                <a:gd name="connsiteY1" fmla="*/ 1252266 h 1341473"/>
                <a:gd name="connsiteX2" fmla="*/ 3545191 w 3621391"/>
                <a:gd name="connsiteY2" fmla="*/ 1341473 h 1341473"/>
                <a:gd name="connsiteX3" fmla="*/ 35435 w 3621391"/>
                <a:gd name="connsiteY3" fmla="*/ 310295 h 1341473"/>
                <a:gd name="connsiteX4" fmla="*/ 0 w 3621391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42160 w 3628116"/>
                <a:gd name="connsiteY3" fmla="*/ 310295 h 1341473"/>
                <a:gd name="connsiteX4" fmla="*/ 0 w 3628116"/>
                <a:gd name="connsiteY4" fmla="*/ 131420 h 1341473"/>
                <a:gd name="connsiteX0" fmla="*/ 0 w 3628116"/>
                <a:gd name="connsiteY0" fmla="*/ 131420 h 1341473"/>
                <a:gd name="connsiteX1" fmla="*/ 3628116 w 3628116"/>
                <a:gd name="connsiteY1" fmla="*/ 1252266 h 1341473"/>
                <a:gd name="connsiteX2" fmla="*/ 3551916 w 3628116"/>
                <a:gd name="connsiteY2" fmla="*/ 1341473 h 1341473"/>
                <a:gd name="connsiteX3" fmla="*/ 52249 w 3628116"/>
                <a:gd name="connsiteY3" fmla="*/ 318837 h 1341473"/>
                <a:gd name="connsiteX4" fmla="*/ 0 w 3628116"/>
                <a:gd name="connsiteY4" fmla="*/ 131420 h 1341473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52249 w 3628116"/>
                <a:gd name="connsiteY3" fmla="*/ 310993 h 1333629"/>
                <a:gd name="connsiteX4" fmla="*/ 0 w 3628116"/>
                <a:gd name="connsiteY4" fmla="*/ 132118 h 1333629"/>
                <a:gd name="connsiteX0" fmla="*/ 0 w 3628116"/>
                <a:gd name="connsiteY0" fmla="*/ 132118 h 1333629"/>
                <a:gd name="connsiteX1" fmla="*/ 3628116 w 3628116"/>
                <a:gd name="connsiteY1" fmla="*/ 1244422 h 1333629"/>
                <a:gd name="connsiteX2" fmla="*/ 3551916 w 3628116"/>
                <a:gd name="connsiteY2" fmla="*/ 1333629 h 1333629"/>
                <a:gd name="connsiteX3" fmla="*/ 48886 w 3628116"/>
                <a:gd name="connsiteY3" fmla="*/ 315263 h 1333629"/>
                <a:gd name="connsiteX4" fmla="*/ 0 w 3628116"/>
                <a:gd name="connsiteY4" fmla="*/ 132118 h 1333629"/>
                <a:gd name="connsiteX0" fmla="*/ 0 w 3624754"/>
                <a:gd name="connsiteY0" fmla="*/ 132823 h 1325794"/>
                <a:gd name="connsiteX1" fmla="*/ 3624754 w 3624754"/>
                <a:gd name="connsiteY1" fmla="*/ 1236587 h 1325794"/>
                <a:gd name="connsiteX2" fmla="*/ 3548554 w 3624754"/>
                <a:gd name="connsiteY2" fmla="*/ 1325794 h 1325794"/>
                <a:gd name="connsiteX3" fmla="*/ 45524 w 3624754"/>
                <a:gd name="connsiteY3" fmla="*/ 307428 h 1325794"/>
                <a:gd name="connsiteX4" fmla="*/ 0 w 3624754"/>
                <a:gd name="connsiteY4" fmla="*/ 132823 h 1325794"/>
                <a:gd name="connsiteX0" fmla="*/ 0 w 3631479"/>
                <a:gd name="connsiteY0" fmla="*/ 132823 h 1325794"/>
                <a:gd name="connsiteX1" fmla="*/ 3631479 w 3631479"/>
                <a:gd name="connsiteY1" fmla="*/ 1236587 h 1325794"/>
                <a:gd name="connsiteX2" fmla="*/ 3555279 w 3631479"/>
                <a:gd name="connsiteY2" fmla="*/ 1325794 h 1325794"/>
                <a:gd name="connsiteX3" fmla="*/ 52249 w 3631479"/>
                <a:gd name="connsiteY3" fmla="*/ 307428 h 1325794"/>
                <a:gd name="connsiteX4" fmla="*/ 0 w 3631479"/>
                <a:gd name="connsiteY4" fmla="*/ 132823 h 1325794"/>
                <a:gd name="connsiteX0" fmla="*/ 38545 w 3579230"/>
                <a:gd name="connsiteY0" fmla="*/ 124506 h 1424234"/>
                <a:gd name="connsiteX1" fmla="*/ 3579230 w 3579230"/>
                <a:gd name="connsiteY1" fmla="*/ 1335027 h 1424234"/>
                <a:gd name="connsiteX2" fmla="*/ 3503030 w 3579230"/>
                <a:gd name="connsiteY2" fmla="*/ 1424234 h 1424234"/>
                <a:gd name="connsiteX3" fmla="*/ 0 w 3579230"/>
                <a:gd name="connsiteY3" fmla="*/ 405868 h 1424234"/>
                <a:gd name="connsiteX4" fmla="*/ 38545 w 3579230"/>
                <a:gd name="connsiteY4" fmla="*/ 124506 h 1424234"/>
                <a:gd name="connsiteX0" fmla="*/ 0 w 3621390"/>
                <a:gd name="connsiteY0" fmla="*/ 132470 h 1329711"/>
                <a:gd name="connsiteX1" fmla="*/ 3621390 w 3621390"/>
                <a:gd name="connsiteY1" fmla="*/ 1240504 h 1329711"/>
                <a:gd name="connsiteX2" fmla="*/ 3545190 w 3621390"/>
                <a:gd name="connsiteY2" fmla="*/ 1329711 h 1329711"/>
                <a:gd name="connsiteX3" fmla="*/ 42160 w 3621390"/>
                <a:gd name="connsiteY3" fmla="*/ 311345 h 1329711"/>
                <a:gd name="connsiteX4" fmla="*/ 0 w 3621390"/>
                <a:gd name="connsiteY4" fmla="*/ 132470 h 1329711"/>
                <a:gd name="connsiteX0" fmla="*/ 0 w 3628115"/>
                <a:gd name="connsiteY0" fmla="*/ 132116 h 1333629"/>
                <a:gd name="connsiteX1" fmla="*/ 3628115 w 3628115"/>
                <a:gd name="connsiteY1" fmla="*/ 1244422 h 1333629"/>
                <a:gd name="connsiteX2" fmla="*/ 3551915 w 3628115"/>
                <a:gd name="connsiteY2" fmla="*/ 1333629 h 1333629"/>
                <a:gd name="connsiteX3" fmla="*/ 48885 w 3628115"/>
                <a:gd name="connsiteY3" fmla="*/ 315263 h 1333629"/>
                <a:gd name="connsiteX4" fmla="*/ 0 w 3628115"/>
                <a:gd name="connsiteY4" fmla="*/ 132116 h 1333629"/>
                <a:gd name="connsiteX0" fmla="*/ 0 w 3628115"/>
                <a:gd name="connsiteY0" fmla="*/ 132118 h 1342171"/>
                <a:gd name="connsiteX1" fmla="*/ 3628115 w 3628115"/>
                <a:gd name="connsiteY1" fmla="*/ 1244424 h 1342171"/>
                <a:gd name="connsiteX2" fmla="*/ 3548554 w 3628115"/>
                <a:gd name="connsiteY2" fmla="*/ 1342171 h 1342171"/>
                <a:gd name="connsiteX3" fmla="*/ 48885 w 3628115"/>
                <a:gd name="connsiteY3" fmla="*/ 315265 h 1342171"/>
                <a:gd name="connsiteX4" fmla="*/ 0 w 3628115"/>
                <a:gd name="connsiteY4" fmla="*/ 132118 h 134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8115" h="1342171">
                  <a:moveTo>
                    <a:pt x="0" y="132118"/>
                  </a:moveTo>
                  <a:cubicBezTo>
                    <a:pt x="2121376" y="-393236"/>
                    <a:pt x="3237305" y="787153"/>
                    <a:pt x="3628115" y="1244424"/>
                  </a:cubicBezTo>
                  <a:lnTo>
                    <a:pt x="3548554" y="1342171"/>
                  </a:lnTo>
                  <a:cubicBezTo>
                    <a:pt x="3118226" y="909345"/>
                    <a:pt x="1828720" y="-261962"/>
                    <a:pt x="48885" y="315265"/>
                  </a:cubicBezTo>
                  <a:lnTo>
                    <a:pt x="0" y="132118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20263630">
              <a:off x="6525406" y="3930842"/>
              <a:ext cx="791170" cy="620300"/>
            </a:xfrm>
            <a:custGeom>
              <a:avLst/>
              <a:gdLst>
                <a:gd name="connsiteX0" fmla="*/ 0 w 648072"/>
                <a:gd name="connsiteY0" fmla="*/ 0 h 272033"/>
                <a:gd name="connsiteX1" fmla="*/ 648072 w 648072"/>
                <a:gd name="connsiteY1" fmla="*/ 0 h 272033"/>
                <a:gd name="connsiteX2" fmla="*/ 648072 w 648072"/>
                <a:gd name="connsiteY2" fmla="*/ 272033 h 272033"/>
                <a:gd name="connsiteX3" fmla="*/ 0 w 648072"/>
                <a:gd name="connsiteY3" fmla="*/ 272033 h 272033"/>
                <a:gd name="connsiteX4" fmla="*/ 0 w 648072"/>
                <a:gd name="connsiteY4" fmla="*/ 0 h 272033"/>
                <a:gd name="connsiteX0" fmla="*/ 0 w 1073188"/>
                <a:gd name="connsiteY0" fmla="*/ 641684 h 913717"/>
                <a:gd name="connsiteX1" fmla="*/ 1073188 w 1073188"/>
                <a:gd name="connsiteY1" fmla="*/ 0 h 913717"/>
                <a:gd name="connsiteX2" fmla="*/ 648072 w 1073188"/>
                <a:gd name="connsiteY2" fmla="*/ 913717 h 913717"/>
                <a:gd name="connsiteX3" fmla="*/ 0 w 1073188"/>
                <a:gd name="connsiteY3" fmla="*/ 913717 h 913717"/>
                <a:gd name="connsiteX4" fmla="*/ 0 w 1073188"/>
                <a:gd name="connsiteY4" fmla="*/ 641684 h 913717"/>
                <a:gd name="connsiteX0" fmla="*/ 64169 w 1137357"/>
                <a:gd name="connsiteY0" fmla="*/ 641684 h 913717"/>
                <a:gd name="connsiteX1" fmla="*/ 1137357 w 1137357"/>
                <a:gd name="connsiteY1" fmla="*/ 0 h 913717"/>
                <a:gd name="connsiteX2" fmla="*/ 712241 w 1137357"/>
                <a:gd name="connsiteY2" fmla="*/ 913717 h 913717"/>
                <a:gd name="connsiteX3" fmla="*/ 0 w 1137357"/>
                <a:gd name="connsiteY3" fmla="*/ 705170 h 913717"/>
                <a:gd name="connsiteX4" fmla="*/ 64169 w 1137357"/>
                <a:gd name="connsiteY4" fmla="*/ 641684 h 913717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53135 w 1137357"/>
                <a:gd name="connsiteY2" fmla="*/ 87548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7357"/>
                <a:gd name="connsiteY0" fmla="*/ 641684 h 705170"/>
                <a:gd name="connsiteX1" fmla="*/ 1137357 w 1137357"/>
                <a:gd name="connsiteY1" fmla="*/ 0 h 705170"/>
                <a:gd name="connsiteX2" fmla="*/ 1097251 w 1137357"/>
                <a:gd name="connsiteY2" fmla="*/ 55464 h 705170"/>
                <a:gd name="connsiteX3" fmla="*/ 0 w 1137357"/>
                <a:gd name="connsiteY3" fmla="*/ 705170 h 705170"/>
                <a:gd name="connsiteX4" fmla="*/ 64169 w 1137357"/>
                <a:gd name="connsiteY4" fmla="*/ 641684 h 705170"/>
                <a:gd name="connsiteX0" fmla="*/ 64169 w 1134976"/>
                <a:gd name="connsiteY0" fmla="*/ 641684 h 705170"/>
                <a:gd name="connsiteX1" fmla="*/ 1134976 w 1134976"/>
                <a:gd name="connsiteY1" fmla="*/ 0 h 705170"/>
                <a:gd name="connsiteX2" fmla="*/ 1097251 w 1134976"/>
                <a:gd name="connsiteY2" fmla="*/ 55464 h 705170"/>
                <a:gd name="connsiteX3" fmla="*/ 0 w 1134976"/>
                <a:gd name="connsiteY3" fmla="*/ 705170 h 705170"/>
                <a:gd name="connsiteX4" fmla="*/ 64169 w 1134976"/>
                <a:gd name="connsiteY4" fmla="*/ 641684 h 705170"/>
                <a:gd name="connsiteX0" fmla="*/ 64169 w 1142119"/>
                <a:gd name="connsiteY0" fmla="*/ 648828 h 712314"/>
                <a:gd name="connsiteX1" fmla="*/ 1142119 w 1142119"/>
                <a:gd name="connsiteY1" fmla="*/ 0 h 712314"/>
                <a:gd name="connsiteX2" fmla="*/ 1097251 w 1142119"/>
                <a:gd name="connsiteY2" fmla="*/ 62608 h 712314"/>
                <a:gd name="connsiteX3" fmla="*/ 0 w 1142119"/>
                <a:gd name="connsiteY3" fmla="*/ 712314 h 712314"/>
                <a:gd name="connsiteX4" fmla="*/ 64169 w 1142119"/>
                <a:gd name="connsiteY4" fmla="*/ 648828 h 712314"/>
                <a:gd name="connsiteX0" fmla="*/ 64169 w 1132594"/>
                <a:gd name="connsiteY0" fmla="*/ 644066 h 707552"/>
                <a:gd name="connsiteX1" fmla="*/ 1132594 w 1132594"/>
                <a:gd name="connsiteY1" fmla="*/ 0 h 707552"/>
                <a:gd name="connsiteX2" fmla="*/ 1097251 w 1132594"/>
                <a:gd name="connsiteY2" fmla="*/ 57846 h 707552"/>
                <a:gd name="connsiteX3" fmla="*/ 0 w 1132594"/>
                <a:gd name="connsiteY3" fmla="*/ 707552 h 707552"/>
                <a:gd name="connsiteX4" fmla="*/ 64169 w 1132594"/>
                <a:gd name="connsiteY4" fmla="*/ 644066 h 707552"/>
                <a:gd name="connsiteX0" fmla="*/ 54644 w 1123069"/>
                <a:gd name="connsiteY0" fmla="*/ 644066 h 700408"/>
                <a:gd name="connsiteX1" fmla="*/ 1123069 w 1123069"/>
                <a:gd name="connsiteY1" fmla="*/ 0 h 700408"/>
                <a:gd name="connsiteX2" fmla="*/ 1087726 w 1123069"/>
                <a:gd name="connsiteY2" fmla="*/ 57846 h 700408"/>
                <a:gd name="connsiteX3" fmla="*/ 0 w 1123069"/>
                <a:gd name="connsiteY3" fmla="*/ 700408 h 700408"/>
                <a:gd name="connsiteX4" fmla="*/ 54644 w 1123069"/>
                <a:gd name="connsiteY4" fmla="*/ 644066 h 700408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085344 w 1120687"/>
                <a:gd name="connsiteY2" fmla="*/ 5784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52262 w 1120687"/>
                <a:gd name="connsiteY0" fmla="*/ 644066 h 695645"/>
                <a:gd name="connsiteX1" fmla="*/ 1120687 w 1120687"/>
                <a:gd name="connsiteY1" fmla="*/ 0 h 695645"/>
                <a:gd name="connsiteX2" fmla="*/ 1114300 w 1120687"/>
                <a:gd name="connsiteY2" fmla="*/ 69706 h 695645"/>
                <a:gd name="connsiteX3" fmla="*/ 0 w 1120687"/>
                <a:gd name="connsiteY3" fmla="*/ 695645 h 695645"/>
                <a:gd name="connsiteX4" fmla="*/ 52262 w 1120687"/>
                <a:gd name="connsiteY4" fmla="*/ 644066 h 695645"/>
                <a:gd name="connsiteX0" fmla="*/ 0 w 1068425"/>
                <a:gd name="connsiteY0" fmla="*/ 644066 h 644066"/>
                <a:gd name="connsiteX1" fmla="*/ 1068425 w 1068425"/>
                <a:gd name="connsiteY1" fmla="*/ 0 h 644066"/>
                <a:gd name="connsiteX2" fmla="*/ 1062038 w 1068425"/>
                <a:gd name="connsiteY2" fmla="*/ 69706 h 644066"/>
                <a:gd name="connsiteX3" fmla="*/ 273073 w 1068425"/>
                <a:gd name="connsiteY3" fmla="*/ 626009 h 644066"/>
                <a:gd name="connsiteX4" fmla="*/ 0 w 1068425"/>
                <a:gd name="connsiteY4" fmla="*/ 644066 h 644066"/>
                <a:gd name="connsiteX0" fmla="*/ 74972 w 795352"/>
                <a:gd name="connsiteY0" fmla="*/ 482288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74972 w 795352"/>
                <a:gd name="connsiteY4" fmla="*/ 482288 h 626009"/>
                <a:gd name="connsiteX0" fmla="*/ 5474 w 795352"/>
                <a:gd name="connsiteY0" fmla="*/ 532723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5474 w 795352"/>
                <a:gd name="connsiteY4" fmla="*/ 532723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8404 w 795352"/>
                <a:gd name="connsiteY0" fmla="*/ 525572 h 626009"/>
                <a:gd name="connsiteX1" fmla="*/ 795352 w 795352"/>
                <a:gd name="connsiteY1" fmla="*/ 0 h 626009"/>
                <a:gd name="connsiteX2" fmla="*/ 788965 w 795352"/>
                <a:gd name="connsiteY2" fmla="*/ 69706 h 626009"/>
                <a:gd name="connsiteX3" fmla="*/ 0 w 795352"/>
                <a:gd name="connsiteY3" fmla="*/ 626009 h 626009"/>
                <a:gd name="connsiteX4" fmla="*/ 8404 w 795352"/>
                <a:gd name="connsiteY4" fmla="*/ 525572 h 626009"/>
                <a:gd name="connsiteX0" fmla="*/ 0 w 786948"/>
                <a:gd name="connsiteY0" fmla="*/ 525572 h 710086"/>
                <a:gd name="connsiteX1" fmla="*/ 786948 w 786948"/>
                <a:gd name="connsiteY1" fmla="*/ 0 h 710086"/>
                <a:gd name="connsiteX2" fmla="*/ 780561 w 786948"/>
                <a:gd name="connsiteY2" fmla="*/ 69706 h 710086"/>
                <a:gd name="connsiteX3" fmla="*/ 52371 w 786948"/>
                <a:gd name="connsiteY3" fmla="*/ 710086 h 710086"/>
                <a:gd name="connsiteX4" fmla="*/ 0 w 786948"/>
                <a:gd name="connsiteY4" fmla="*/ 525572 h 710086"/>
                <a:gd name="connsiteX0" fmla="*/ 10209 w 797157"/>
                <a:gd name="connsiteY0" fmla="*/ 525572 h 630417"/>
                <a:gd name="connsiteX1" fmla="*/ 797157 w 797157"/>
                <a:gd name="connsiteY1" fmla="*/ 0 h 630417"/>
                <a:gd name="connsiteX2" fmla="*/ 790770 w 797157"/>
                <a:gd name="connsiteY2" fmla="*/ 69706 h 630417"/>
                <a:gd name="connsiteX3" fmla="*/ 0 w 797157"/>
                <a:gd name="connsiteY3" fmla="*/ 630417 h 630417"/>
                <a:gd name="connsiteX4" fmla="*/ 10209 w 797157"/>
                <a:gd name="connsiteY4" fmla="*/ 525572 h 630417"/>
                <a:gd name="connsiteX0" fmla="*/ 0 w 786948"/>
                <a:gd name="connsiteY0" fmla="*/ 525572 h 643052"/>
                <a:gd name="connsiteX1" fmla="*/ 786948 w 786948"/>
                <a:gd name="connsiteY1" fmla="*/ 0 h 643052"/>
                <a:gd name="connsiteX2" fmla="*/ 780561 w 786948"/>
                <a:gd name="connsiteY2" fmla="*/ 69706 h 643052"/>
                <a:gd name="connsiteX3" fmla="*/ 20641 w 786948"/>
                <a:gd name="connsiteY3" fmla="*/ 643052 h 643052"/>
                <a:gd name="connsiteX4" fmla="*/ 0 w 786948"/>
                <a:gd name="connsiteY4" fmla="*/ 525572 h 643052"/>
                <a:gd name="connsiteX0" fmla="*/ 8908 w 795856"/>
                <a:gd name="connsiteY0" fmla="*/ 525572 h 633522"/>
                <a:gd name="connsiteX1" fmla="*/ 795856 w 795856"/>
                <a:gd name="connsiteY1" fmla="*/ 0 h 633522"/>
                <a:gd name="connsiteX2" fmla="*/ 789469 w 795856"/>
                <a:gd name="connsiteY2" fmla="*/ 69706 h 633522"/>
                <a:gd name="connsiteX3" fmla="*/ 0 w 795856"/>
                <a:gd name="connsiteY3" fmla="*/ 633522 h 633522"/>
                <a:gd name="connsiteX4" fmla="*/ 8908 w 795856"/>
                <a:gd name="connsiteY4" fmla="*/ 525572 h 633522"/>
                <a:gd name="connsiteX0" fmla="*/ 12414 w 799362"/>
                <a:gd name="connsiteY0" fmla="*/ 525572 h 629513"/>
                <a:gd name="connsiteX1" fmla="*/ 799362 w 799362"/>
                <a:gd name="connsiteY1" fmla="*/ 0 h 629513"/>
                <a:gd name="connsiteX2" fmla="*/ 792975 w 799362"/>
                <a:gd name="connsiteY2" fmla="*/ 69706 h 629513"/>
                <a:gd name="connsiteX3" fmla="*/ 0 w 799362"/>
                <a:gd name="connsiteY3" fmla="*/ 629513 h 629513"/>
                <a:gd name="connsiteX4" fmla="*/ 12414 w 799362"/>
                <a:gd name="connsiteY4" fmla="*/ 525572 h 629513"/>
                <a:gd name="connsiteX0" fmla="*/ 12414 w 792975"/>
                <a:gd name="connsiteY0" fmla="*/ 52076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2414 w 792975"/>
                <a:gd name="connsiteY4" fmla="*/ 520766 h 624707"/>
                <a:gd name="connsiteX0" fmla="*/ 15121 w 792975"/>
                <a:gd name="connsiteY0" fmla="*/ 514156 h 624707"/>
                <a:gd name="connsiteX1" fmla="*/ 792248 w 792975"/>
                <a:gd name="connsiteY1" fmla="*/ 0 h 624707"/>
                <a:gd name="connsiteX2" fmla="*/ 792975 w 792975"/>
                <a:gd name="connsiteY2" fmla="*/ 64900 h 624707"/>
                <a:gd name="connsiteX3" fmla="*/ 0 w 792975"/>
                <a:gd name="connsiteY3" fmla="*/ 624707 h 624707"/>
                <a:gd name="connsiteX4" fmla="*/ 15121 w 792975"/>
                <a:gd name="connsiteY4" fmla="*/ 514156 h 624707"/>
                <a:gd name="connsiteX0" fmla="*/ 0 w 777854"/>
                <a:gd name="connsiteY0" fmla="*/ 514156 h 637342"/>
                <a:gd name="connsiteX1" fmla="*/ 777127 w 777854"/>
                <a:gd name="connsiteY1" fmla="*/ 0 h 637342"/>
                <a:gd name="connsiteX2" fmla="*/ 777854 w 777854"/>
                <a:gd name="connsiteY2" fmla="*/ 64900 h 637342"/>
                <a:gd name="connsiteX3" fmla="*/ 15729 w 777854"/>
                <a:gd name="connsiteY3" fmla="*/ 637342 h 637342"/>
                <a:gd name="connsiteX4" fmla="*/ 0 w 777854"/>
                <a:gd name="connsiteY4" fmla="*/ 514156 h 637342"/>
                <a:gd name="connsiteX0" fmla="*/ 12917 w 790771"/>
                <a:gd name="connsiteY0" fmla="*/ 514156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2917 w 790771"/>
                <a:gd name="connsiteY4" fmla="*/ 514156 h 625609"/>
                <a:gd name="connsiteX0" fmla="*/ 117013 w 790771"/>
                <a:gd name="connsiteY0" fmla="*/ 492460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17013 w 790771"/>
                <a:gd name="connsiteY4" fmla="*/ 492460 h 625609"/>
                <a:gd name="connsiteX0" fmla="*/ 10608 w 790771"/>
                <a:gd name="connsiteY0" fmla="*/ 526077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10608 w 790771"/>
                <a:gd name="connsiteY4" fmla="*/ 526077 h 625609"/>
                <a:gd name="connsiteX0" fmla="*/ 5803 w 790771"/>
                <a:gd name="connsiteY0" fmla="*/ 518962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5803 w 790771"/>
                <a:gd name="connsiteY4" fmla="*/ 518962 h 625609"/>
                <a:gd name="connsiteX0" fmla="*/ 8511 w 790771"/>
                <a:gd name="connsiteY0" fmla="*/ 512351 h 625609"/>
                <a:gd name="connsiteX1" fmla="*/ 790044 w 790771"/>
                <a:gd name="connsiteY1" fmla="*/ 0 h 625609"/>
                <a:gd name="connsiteX2" fmla="*/ 790771 w 790771"/>
                <a:gd name="connsiteY2" fmla="*/ 64900 h 625609"/>
                <a:gd name="connsiteX3" fmla="*/ 0 w 790771"/>
                <a:gd name="connsiteY3" fmla="*/ 625609 h 625609"/>
                <a:gd name="connsiteX4" fmla="*/ 8511 w 790771"/>
                <a:gd name="connsiteY4" fmla="*/ 512351 h 625609"/>
                <a:gd name="connsiteX0" fmla="*/ 8910 w 791170"/>
                <a:gd name="connsiteY0" fmla="*/ 512351 h 620300"/>
                <a:gd name="connsiteX1" fmla="*/ 790443 w 791170"/>
                <a:gd name="connsiteY1" fmla="*/ 0 h 620300"/>
                <a:gd name="connsiteX2" fmla="*/ 791170 w 791170"/>
                <a:gd name="connsiteY2" fmla="*/ 64900 h 620300"/>
                <a:gd name="connsiteX3" fmla="*/ 0 w 791170"/>
                <a:gd name="connsiteY3" fmla="*/ 620300 h 620300"/>
                <a:gd name="connsiteX4" fmla="*/ 8910 w 791170"/>
                <a:gd name="connsiteY4" fmla="*/ 512351 h 6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70" h="620300">
                  <a:moveTo>
                    <a:pt x="8910" y="512351"/>
                  </a:moveTo>
                  <a:lnTo>
                    <a:pt x="790443" y="0"/>
                  </a:lnTo>
                  <a:cubicBezTo>
                    <a:pt x="790685" y="21633"/>
                    <a:pt x="790928" y="43267"/>
                    <a:pt x="791170" y="64900"/>
                  </a:cubicBezTo>
                  <a:lnTo>
                    <a:pt x="0" y="620300"/>
                  </a:lnTo>
                  <a:lnTo>
                    <a:pt x="8910" y="512351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87">
                <a:defRPr/>
              </a:pPr>
              <a:endParaRPr lang="zh-CN" altLang="en-US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出自【趣你的PPT】(微信:qunideppt)：最优质的PPT资源库"/>
          <p:cNvSpPr/>
          <p:nvPr/>
        </p:nvSpPr>
        <p:spPr>
          <a:xfrm flipH="1">
            <a:off x="7506094" y="2224984"/>
            <a:ext cx="2456080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34558 w 1534558"/>
              <a:gd name="connsiteY0" fmla="*/ 934786 h 934786"/>
              <a:gd name="connsiteX1" fmla="*/ 1322940 w 1534558"/>
              <a:gd name="connsiteY1" fmla="*/ 0 h 934786"/>
              <a:gd name="connsiteX2" fmla="*/ 0 w 1534558"/>
              <a:gd name="connsiteY2" fmla="*/ 3548 h 934786"/>
              <a:gd name="connsiteX0" fmla="*/ 1550250 w 1550250"/>
              <a:gd name="connsiteY0" fmla="*/ 934786 h 934786"/>
              <a:gd name="connsiteX1" fmla="*/ 1338632 w 1550250"/>
              <a:gd name="connsiteY1" fmla="*/ 0 h 934786"/>
              <a:gd name="connsiteX2" fmla="*/ 0 w 1550250"/>
              <a:gd name="connsiteY2" fmla="*/ 3548 h 934786"/>
              <a:gd name="connsiteX0" fmla="*/ 1536302 w 1536302"/>
              <a:gd name="connsiteY0" fmla="*/ 934786 h 934786"/>
              <a:gd name="connsiteX1" fmla="*/ 1324684 w 1536302"/>
              <a:gd name="connsiteY1" fmla="*/ 0 h 934786"/>
              <a:gd name="connsiteX2" fmla="*/ 0 w 1536302"/>
              <a:gd name="connsiteY2" fmla="*/ 3548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302" h="934786">
                <a:moveTo>
                  <a:pt x="1536302" y="934786"/>
                </a:moveTo>
                <a:lnTo>
                  <a:pt x="1324684" y="0"/>
                </a:lnTo>
                <a:lnTo>
                  <a:pt x="0" y="3548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flipH="1" flipV="1">
            <a:off x="8690754" y="3317592"/>
            <a:ext cx="1293103" cy="41602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808848 w 808848"/>
              <a:gd name="connsiteY0" fmla="*/ 934786 h 934786"/>
              <a:gd name="connsiteX1" fmla="*/ 597230 w 808848"/>
              <a:gd name="connsiteY1" fmla="*/ 0 h 934786"/>
              <a:gd name="connsiteX2" fmla="*/ 0 w 808848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848" h="934786">
                <a:moveTo>
                  <a:pt x="808848" y="934786"/>
                </a:moveTo>
                <a:lnTo>
                  <a:pt x="597230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C00000"/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349436" y="2666856"/>
            <a:ext cx="1057629" cy="422803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661557 w 661557"/>
              <a:gd name="connsiteY0" fmla="*/ 950026 h 950026"/>
              <a:gd name="connsiteX1" fmla="*/ 449939 w 661557"/>
              <a:gd name="connsiteY1" fmla="*/ 15240 h 950026"/>
              <a:gd name="connsiteX2" fmla="*/ 0 w 661557"/>
              <a:gd name="connsiteY2" fmla="*/ 0 h 950026"/>
              <a:gd name="connsiteX0" fmla="*/ 661557 w 661557"/>
              <a:gd name="connsiteY0" fmla="*/ 958598 h 958598"/>
              <a:gd name="connsiteX1" fmla="*/ 448614 w 661557"/>
              <a:gd name="connsiteY1" fmla="*/ 0 h 958598"/>
              <a:gd name="connsiteX2" fmla="*/ 0 w 661557"/>
              <a:gd name="connsiteY2" fmla="*/ 8572 h 958598"/>
              <a:gd name="connsiteX0" fmla="*/ 661557 w 661557"/>
              <a:gd name="connsiteY0" fmla="*/ 950026 h 950026"/>
              <a:gd name="connsiteX1" fmla="*/ 448614 w 661557"/>
              <a:gd name="connsiteY1" fmla="*/ 5716 h 950026"/>
              <a:gd name="connsiteX2" fmla="*/ 0 w 661557"/>
              <a:gd name="connsiteY2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557" h="950026">
                <a:moveTo>
                  <a:pt x="661557" y="950026"/>
                </a:moveTo>
                <a:cubicBezTo>
                  <a:pt x="591018" y="638431"/>
                  <a:pt x="519153" y="317311"/>
                  <a:pt x="448614" y="5716"/>
                </a:cubicBezTo>
                <a:cubicBezTo>
                  <a:pt x="317985" y="5716"/>
                  <a:pt x="130629" y="0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C00000"/>
            </a:solidFill>
            <a:prstDash val="sysDot"/>
            <a:headEnd type="oval"/>
            <a:tailEnd type="oval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flipV="1">
            <a:off x="5304482" y="4012818"/>
            <a:ext cx="2496493" cy="41602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3810"/>
                </a:lnTo>
              </a:path>
            </a:pathLst>
          </a:custGeom>
          <a:noFill/>
          <a:ln w="6350" cap="flat" cmpd="sng" algn="ctr">
            <a:solidFill>
              <a:srgbClr val="FFFFFF">
                <a:lumMod val="50000"/>
              </a:srgbClr>
            </a:solidFill>
            <a:prstDash val="sysDot"/>
            <a:headEnd type="oval"/>
            <a:tailEnd type="oval" w="med" len="med"/>
          </a:ln>
          <a:effectLst/>
        </p:spPr>
        <p:txBody>
          <a:bodyPr rtlCol="0" anchor="ctr"/>
          <a:lstStyle/>
          <a:p>
            <a:pPr algn="ctr" defTabSz="685487">
              <a:defRPr/>
            </a:pPr>
            <a:endParaRPr lang="zh-CN" altLang="en-US" sz="1400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11405" y="2423380"/>
            <a:ext cx="1411353" cy="738664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03712" y="4189049"/>
            <a:ext cx="1280249" cy="738664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994409" y="3493824"/>
            <a:ext cx="1307430" cy="738664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964967" y="1971630"/>
            <a:ext cx="1315609" cy="738664"/>
          </a:xfrm>
          <a:prstGeom prst="rect">
            <a:avLst/>
          </a:prstGeom>
          <a:noFill/>
          <a:ln w="12700" cap="flat" cmpd="sng" algn="ctr">
            <a:noFill/>
            <a:prstDash val="sysDot"/>
            <a:headEnd type="oval"/>
            <a:tailEnd type="triangle"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487" eaLnBrk="1" hangingPunct="1">
              <a:defRPr/>
            </a:pP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 rot="454061">
            <a:off x="7896514" y="2848849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133350" prstMaterial="plastic">
              <a:bevelB w="508000" h="508000"/>
            </a:sp3d>
          </a:bodyPr>
          <a:lstStyle/>
          <a:p>
            <a:pPr defTabSz="685487">
              <a:defRPr/>
            </a:pPr>
            <a:r>
              <a:rPr lang="en-US" altLang="zh-CN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S</a:t>
            </a:r>
            <a:endParaRPr lang="zh-CN" altLang="en-US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rot="408599" flipH="1" flipV="1">
            <a:off x="6691038" y="2773414"/>
            <a:ext cx="599555" cy="580331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wrap="square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O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 rot="21302594">
            <a:off x="8507975" y="3347919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W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 rot="198785">
            <a:off x="7977397" y="3828568"/>
            <a:ext cx="975573" cy="493107"/>
          </a:xfrm>
          <a:prstGeom prst="rect">
            <a:avLst/>
          </a:prstGeom>
          <a:noFill/>
          <a:effectLst>
            <a:outerShdw blurRad="50800" dist="63500" dir="2400000" algn="tl" rotWithShape="0">
              <a:prstClr val="black">
                <a:alpha val="30000"/>
              </a:prstClr>
            </a:outerShdw>
          </a:effectLst>
        </p:spPr>
        <p:txBody>
          <a:bodyPr spcFirstLastPara="1" wrap="square" numCol="1" rtlCol="0">
            <a:prstTxWarp prst="textArchUp">
              <a:avLst/>
            </a:prstTxWarp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685487">
              <a:defRPr/>
            </a:pPr>
            <a:r>
              <a:rPr lang="en-US" altLang="zh-CN" kern="0" dirty="0">
                <a:solidFill>
                  <a:srgbClr val="FFFFFF"/>
                </a:solidFill>
                <a:latin typeface="Segoe UI"/>
              </a:rPr>
              <a:t>T</a:t>
            </a:r>
            <a:endParaRPr lang="zh-CN" altLang="en-US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1148" y="2966680"/>
            <a:ext cx="2645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903264" y="2267461"/>
            <a:ext cx="2495367" cy="541500"/>
            <a:chOff x="-1" y="223204"/>
            <a:chExt cx="2495367" cy="541500"/>
          </a:xfrm>
          <a:solidFill>
            <a:srgbClr val="C00000"/>
          </a:solidFill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-1" y="223204"/>
              <a:ext cx="2495367" cy="54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105081" y="329115"/>
              <a:ext cx="237155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请输入您需要的标题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28728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nozGtbSEuSxX56hIBSm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mBT.B8WO0qxVDFp4.CWw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5nK8I1BUmTH5Wq3vKe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U2AtS4n7US9rc067E70H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4034</Words>
  <Application>Microsoft Office PowerPoint</Application>
  <PresentationFormat>宽屏</PresentationFormat>
  <Paragraphs>378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Broadway</vt:lpstr>
      <vt:lpstr>方正正大黑简体</vt:lpstr>
      <vt:lpstr>方正正准黑简体</vt:lpstr>
      <vt:lpstr>隶书</vt:lpstr>
      <vt:lpstr>宋体</vt:lpstr>
      <vt:lpstr>微软雅黑</vt:lpstr>
      <vt:lpstr>造字工房悦黑体验版常规体</vt:lpstr>
      <vt:lpstr>Arial</vt:lpstr>
      <vt:lpstr>Calibri</vt:lpstr>
      <vt:lpstr>Calibri Light</vt:lpstr>
      <vt:lpstr>Impact</vt:lpstr>
      <vt:lpstr>Segoe UI</vt:lpstr>
      <vt:lpstr>Office 主题</vt:lpstr>
      <vt:lpstr>1_Office 主题</vt:lpstr>
      <vt:lpstr>20_Office 主题</vt:lpstr>
      <vt:lpstr>7_Office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deeplm</dc:creator>
  <cp:lastModifiedBy>chentianping</cp:lastModifiedBy>
  <cp:revision>49</cp:revision>
  <dcterms:created xsi:type="dcterms:W3CDTF">2014-05-17T09:41:28Z</dcterms:created>
  <dcterms:modified xsi:type="dcterms:W3CDTF">2017-03-13T02:45:31Z</dcterms:modified>
</cp:coreProperties>
</file>